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CC00"/>
    <a:srgbClr val="99FF66"/>
    <a:srgbClr val="3399FF"/>
    <a:srgbClr val="FF6699"/>
    <a:srgbClr val="FFCC66"/>
    <a:srgbClr val="CC99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2" autoAdjust="0"/>
    <p:restoredTop sz="94660"/>
  </p:normalViewPr>
  <p:slideViewPr>
    <p:cSldViewPr>
      <p:cViewPr varScale="1">
        <p:scale>
          <a:sx n="111" d="100"/>
          <a:sy n="111" d="100"/>
        </p:scale>
        <p:origin x="1818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8EF18-6822-4A90-AFD3-870CE3FEB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E4A8AF-2A6A-4FCF-B455-174ADC19F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4FE93D-29B0-4B01-AAF9-CE39F7AA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85FE3D-9331-49CD-8951-51A2F1280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8F494-18D5-4867-AA0A-9295E60A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7246C-9B38-4DC9-B384-60089A1D26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951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099456-026A-492F-BD20-26532B8B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204A9B-EDE7-4472-8D86-A784540E5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8B4294-7F23-4834-8334-E949F5029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45AD1-FBC3-44FD-87C2-6DA75CE5E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F4EA5C-0863-46A8-B63B-C12A1224F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9F1D9-59AF-4036-8551-3CD6A49904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195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09030A1-BD3E-4F46-AF7B-860726D794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B3D23A-00F0-467E-9469-2B72C65CA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4B00D-F368-4D44-B261-A21DFE35B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832DA-5F69-4405-9390-F97BC466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A78E16-F233-481B-B75C-F1FB1B1E3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0536E-F4BB-4D66-AA5E-472DBE75FF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71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ED6DB3-4CD8-45EB-A3FC-16C61349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26E902-1996-44B0-9108-D0DC2C86F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DEA10B-100B-4931-A7BE-A416C9AD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DC59ED-E81B-4DD7-A172-ADBB09CF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3BD8E1-7292-4F1F-BC7E-82A674D8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66424-49D4-4093-ADF7-CD1CD22AAF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25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0BDAD-A039-4E2D-848D-C9F3353A9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4F3E94-C193-4066-9525-1BC9614D1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04DA04-4948-474E-9B37-BD1C6AF3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8557A1-BFE4-4747-8BC0-BFDE14D9C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F93AB2-ECA6-4E47-A9EE-016F7F7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F5C19-4D48-4445-87E2-E693168C3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57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9FB33-F2EF-49DB-99D8-422538385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43E10F-6356-43AB-B615-0C7D56CAA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EF2F3B-5EED-4B29-ABDF-EC08FE4DC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80A21-C76F-4244-9B72-4CF3702C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2D1F06-1820-4869-8D7E-A807FF6D4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DBEF39-805F-4140-8AE7-9980FA6E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B8A34-F8D7-47DD-8910-31C0AD0032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174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C93C2-0943-4EEA-BCAA-F1B77A0E5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71B74-D174-4439-9B1B-1BC82F3E2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5BFE5F-46CC-4F75-9E5D-A80F1C24D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90C1D9-C99A-4FF3-88EB-CEB66AF7D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332548-BDF9-4022-8DBA-0B6E74A61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663FBAF-9AAF-4336-BFAE-AA2C74F3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88DD1F-267B-47E1-B37F-210B47131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FAF4ED1-8D48-47D0-817D-DABD8D39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EBA05-A8B2-4808-AAAE-06BB63C2F9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864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A97C0-A4A7-4D9B-A8EB-EEFF27B9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ECF21-4911-463C-93A1-42D17A1D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B80DCA-13F5-4B68-BC5D-B7BFB9A4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E20A89-0EB5-4A76-AB0B-092492C9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639F7-62E0-450F-A21B-82B819C849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20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588C1FF-A407-4C1C-8B9B-1A8A0384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2816CC-E310-4257-9CB9-F8FB29A6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9D06A0-4FFE-42E8-BFA9-2AC783337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20088-8D27-43C4-A0EE-2AB02FBA18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7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D96CA2-BC61-4662-AE79-887209D5C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C80301-13AA-4D94-91BC-9CF4F5632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EE454A-2660-45D3-B4FC-B3F9C95B0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DBF2F5-57C7-4AD8-96E9-2E5E6C91D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9C3300-4893-4642-B3E9-F1FAC22DF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ECEE79-4CB2-4492-8BD2-98C09D3F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F69AF-B1EF-48CA-828D-EF3288674D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763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EC1516-9025-4484-BAA4-DBDA72C21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26B0E3-B255-441A-9CF4-332C84CD6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0B62BD-8C6B-42B8-84D2-DA17A34E0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0E9C0F-19C7-44F5-8FAA-39A4E635B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3229FB-1529-4FD1-B5B1-76F9FD93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8CDDA2-E0BD-48AA-96F2-EA72C986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435E1-8BCE-4EA4-9CCF-8546438120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435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A1A820B-D86B-4106-971A-5008709BA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D827957-9225-444F-8779-4AB8B3345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BA2B66-9171-4023-9560-403D0233BA8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54CDC49-4BD1-4E9B-B1B7-4A155A4224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0904E65-1C08-48B1-86AC-FA08BDD69AD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A68D51-D0DE-4A83-B276-A48AFA4112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フリーフォーム: 図形 129">
            <a:extLst>
              <a:ext uri="{FF2B5EF4-FFF2-40B4-BE49-F238E27FC236}">
                <a16:creationId xmlns:a16="http://schemas.microsoft.com/office/drawing/2014/main" id="{F105CCE7-8DCF-4F7E-8AF8-5214BCFF2892}"/>
              </a:ext>
            </a:extLst>
          </p:cNvPr>
          <p:cNvSpPr/>
          <p:nvPr/>
        </p:nvSpPr>
        <p:spPr>
          <a:xfrm>
            <a:off x="7311966" y="4551931"/>
            <a:ext cx="2171935" cy="2171935"/>
          </a:xfrm>
          <a:custGeom>
            <a:avLst/>
            <a:gdLst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5" fmla="*/ 2509996 w 2822046"/>
              <a:gd name="connsiteY5" fmla="*/ 0 h 2822046"/>
              <a:gd name="connsiteX0" fmla="*/ 2822046 w 2940856"/>
              <a:gd name="connsiteY0" fmla="*/ 2822046 h 2940856"/>
              <a:gd name="connsiteX1" fmla="*/ 0 w 2940856"/>
              <a:gd name="connsiteY1" fmla="*/ 2822046 h 2940856"/>
              <a:gd name="connsiteX2" fmla="*/ 0 w 2940856"/>
              <a:gd name="connsiteY2" fmla="*/ 2509996 h 2940856"/>
              <a:gd name="connsiteX3" fmla="*/ 2509996 w 2940856"/>
              <a:gd name="connsiteY3" fmla="*/ 0 h 2940856"/>
              <a:gd name="connsiteX4" fmla="*/ 2822046 w 2940856"/>
              <a:gd name="connsiteY4" fmla="*/ 0 h 2940856"/>
              <a:gd name="connsiteX5" fmla="*/ 2940856 w 2940856"/>
              <a:gd name="connsiteY5" fmla="*/ 2940856 h 2940856"/>
              <a:gd name="connsiteX0" fmla="*/ 2822046 w 2822046"/>
              <a:gd name="connsiteY0" fmla="*/ 2822046 h 2822046"/>
              <a:gd name="connsiteX1" fmla="*/ 0 w 2822046"/>
              <a:gd name="connsiteY1" fmla="*/ 2822046 h 2822046"/>
              <a:gd name="connsiteX2" fmla="*/ 0 w 2822046"/>
              <a:gd name="connsiteY2" fmla="*/ 2509996 h 2822046"/>
              <a:gd name="connsiteX3" fmla="*/ 2509996 w 2822046"/>
              <a:gd name="connsiteY3" fmla="*/ 0 h 2822046"/>
              <a:gd name="connsiteX4" fmla="*/ 2822046 w 2822046"/>
              <a:gd name="connsiteY4" fmla="*/ 0 h 2822046"/>
              <a:gd name="connsiteX0" fmla="*/ 0 w 2822046"/>
              <a:gd name="connsiteY0" fmla="*/ 2822046 h 2822046"/>
              <a:gd name="connsiteX1" fmla="*/ 0 w 2822046"/>
              <a:gd name="connsiteY1" fmla="*/ 2509996 h 2822046"/>
              <a:gd name="connsiteX2" fmla="*/ 2509996 w 2822046"/>
              <a:gd name="connsiteY2" fmla="*/ 0 h 2822046"/>
              <a:gd name="connsiteX3" fmla="*/ 2822046 w 2822046"/>
              <a:gd name="connsiteY3" fmla="*/ 0 h 282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2046" h="2822046">
                <a:moveTo>
                  <a:pt x="0" y="2822046"/>
                </a:moveTo>
                <a:lnTo>
                  <a:pt x="0" y="2509996"/>
                </a:lnTo>
                <a:lnTo>
                  <a:pt x="2509996" y="0"/>
                </a:lnTo>
                <a:lnTo>
                  <a:pt x="2822046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1" name="フリーフォーム: 図形 130">
            <a:extLst>
              <a:ext uri="{FF2B5EF4-FFF2-40B4-BE49-F238E27FC236}">
                <a16:creationId xmlns:a16="http://schemas.microsoft.com/office/drawing/2014/main" id="{87B4223B-3CCA-430B-B0D0-BB63C1A5A0F5}"/>
              </a:ext>
            </a:extLst>
          </p:cNvPr>
          <p:cNvSpPr/>
          <p:nvPr/>
        </p:nvSpPr>
        <p:spPr>
          <a:xfrm>
            <a:off x="383615" y="783179"/>
            <a:ext cx="4719476" cy="2646786"/>
          </a:xfrm>
          <a:custGeom>
            <a:avLst/>
            <a:gdLst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5" fmla="*/ 118284 w 6104965"/>
              <a:gd name="connsiteY5" fmla="*/ 118284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6104965 w 6104965"/>
              <a:gd name="connsiteY0" fmla="*/ 0 h 3423799"/>
              <a:gd name="connsiteX1" fmla="*/ 6104965 w 6104965"/>
              <a:gd name="connsiteY1" fmla="*/ 1210694 h 3423799"/>
              <a:gd name="connsiteX2" fmla="*/ 3891859 w 6104965"/>
              <a:gd name="connsiteY2" fmla="*/ 3423799 h 3423799"/>
              <a:gd name="connsiteX3" fmla="*/ 0 w 6104965"/>
              <a:gd name="connsiteY3" fmla="*/ 3423799 h 3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4965" h="3423799">
                <a:moveTo>
                  <a:pt x="6104965" y="0"/>
                </a:moveTo>
                <a:lnTo>
                  <a:pt x="6104965" y="1210694"/>
                </a:lnTo>
                <a:lnTo>
                  <a:pt x="3891859" y="3423799"/>
                </a:lnTo>
                <a:lnTo>
                  <a:pt x="0" y="3423799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03" name="グループ化 108">
            <a:extLst>
              <a:ext uri="{FF2B5EF4-FFF2-40B4-BE49-F238E27FC236}">
                <a16:creationId xmlns:a16="http://schemas.microsoft.com/office/drawing/2014/main" id="{AB56771B-D4D5-4386-B926-7A40DDF67BCC}"/>
              </a:ext>
            </a:extLst>
          </p:cNvPr>
          <p:cNvGrpSpPr>
            <a:grpSpLocks/>
          </p:cNvGrpSpPr>
          <p:nvPr/>
        </p:nvGrpSpPr>
        <p:grpSpPr bwMode="auto">
          <a:xfrm>
            <a:off x="8211388" y="5273080"/>
            <a:ext cx="1039258" cy="1216039"/>
            <a:chOff x="-1981200" y="482600"/>
            <a:chExt cx="4927600" cy="5765800"/>
          </a:xfrm>
          <a:solidFill>
            <a:srgbClr val="92D050"/>
          </a:solidFill>
        </p:grpSpPr>
        <p:sp>
          <p:nvSpPr>
            <p:cNvPr id="104" name="フリーフォーム 109">
              <a:extLst>
                <a:ext uri="{FF2B5EF4-FFF2-40B4-BE49-F238E27FC236}">
                  <a16:creationId xmlns:a16="http://schemas.microsoft.com/office/drawing/2014/main" id="{3D8FEF70-1148-439D-8CAA-79DC7F0CE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フリーフォーム 110">
              <a:extLst>
                <a:ext uri="{FF2B5EF4-FFF2-40B4-BE49-F238E27FC236}">
                  <a16:creationId xmlns:a16="http://schemas.microsoft.com/office/drawing/2014/main" id="{A995D539-E6AE-4921-9C82-E5771EF78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フリーフォーム 111">
              <a:extLst>
                <a:ext uri="{FF2B5EF4-FFF2-40B4-BE49-F238E27FC236}">
                  <a16:creationId xmlns:a16="http://schemas.microsoft.com/office/drawing/2014/main" id="{8277425F-B3BC-43FB-8A2D-4FF6630CE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フリーフォーム 112">
              <a:extLst>
                <a:ext uri="{FF2B5EF4-FFF2-40B4-BE49-F238E27FC236}">
                  <a16:creationId xmlns:a16="http://schemas.microsoft.com/office/drawing/2014/main" id="{6E3223A7-71EA-4A52-B671-CF4228AA1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" name="フリーフォーム 113">
              <a:extLst>
                <a:ext uri="{FF2B5EF4-FFF2-40B4-BE49-F238E27FC236}">
                  <a16:creationId xmlns:a16="http://schemas.microsoft.com/office/drawing/2014/main" id="{49945495-A3DE-4D38-BC81-14E6C8240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" name="フリーフォーム 114">
              <a:extLst>
                <a:ext uri="{FF2B5EF4-FFF2-40B4-BE49-F238E27FC236}">
                  <a16:creationId xmlns:a16="http://schemas.microsoft.com/office/drawing/2014/main" id="{D1B5FC17-BC4D-4B95-8AC2-6DF20648C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12B0961-0583-41F7-8796-001017EA2C97}"/>
              </a:ext>
            </a:extLst>
          </p:cNvPr>
          <p:cNvGrpSpPr/>
          <p:nvPr/>
        </p:nvGrpSpPr>
        <p:grpSpPr>
          <a:xfrm>
            <a:off x="538910" y="938553"/>
            <a:ext cx="4206787" cy="2233836"/>
            <a:chOff x="524180" y="2091148"/>
            <a:chExt cx="3920664" cy="2081902"/>
          </a:xfrm>
        </p:grpSpPr>
        <p:sp>
          <p:nvSpPr>
            <p:cNvPr id="6292" name="Freeform 148">
              <a:extLst>
                <a:ext uri="{FF2B5EF4-FFF2-40B4-BE49-F238E27FC236}">
                  <a16:creationId xmlns:a16="http://schemas.microsoft.com/office/drawing/2014/main" id="{24E7C519-9D8C-4F21-908C-3B2C7E2FC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80" y="2091148"/>
              <a:ext cx="2534252" cy="208190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1C796060-98E0-4036-9D1C-80D02950863D}"/>
                </a:ext>
              </a:extLst>
            </p:cNvPr>
            <p:cNvGrpSpPr/>
            <p:nvPr/>
          </p:nvGrpSpPr>
          <p:grpSpPr>
            <a:xfrm>
              <a:off x="3062224" y="2403030"/>
              <a:ext cx="1382620" cy="1189425"/>
              <a:chOff x="2243138" y="-171450"/>
              <a:chExt cx="6748462" cy="5805488"/>
            </a:xfrm>
            <a:solidFill>
              <a:srgbClr val="92D050"/>
            </a:solidFill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DA6D193-8F7B-4312-8482-AE8F56EB3D15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8692C9B-1151-43EF-99D9-E5B67A499C42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C21FEC7-D704-4C1B-A272-C60523FC0262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26A31F7-8BB1-42D9-B364-5F14E22BBE89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867A318-D6B1-4DB4-A7EE-03EB7E3CD637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43D36AD-99A4-4B24-95FB-101C99BE9516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4235766-5218-4926-A9FA-A254E00CA31E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9701D4A-41B7-4369-9A95-65729299ED70}"/>
              </a:ext>
            </a:extLst>
          </p:cNvPr>
          <p:cNvGrpSpPr/>
          <p:nvPr/>
        </p:nvGrpSpPr>
        <p:grpSpPr>
          <a:xfrm>
            <a:off x="668647" y="428074"/>
            <a:ext cx="8540398" cy="6137767"/>
            <a:chOff x="506921" y="2378765"/>
            <a:chExt cx="5795265" cy="4164910"/>
          </a:xfrm>
        </p:grpSpPr>
        <p:sp>
          <p:nvSpPr>
            <p:cNvPr id="6269" name="Freeform 125">
              <a:extLst>
                <a:ext uri="{FF2B5EF4-FFF2-40B4-BE49-F238E27FC236}">
                  <a16:creationId xmlns:a16="http://schemas.microsoft.com/office/drawing/2014/main" id="{226EFF68-ACB0-40ED-9AAE-35DB4D461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4511553"/>
              <a:ext cx="451320" cy="452443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" name="Freeform 126">
              <a:extLst>
                <a:ext uri="{FF2B5EF4-FFF2-40B4-BE49-F238E27FC236}">
                  <a16:creationId xmlns:a16="http://schemas.microsoft.com/office/drawing/2014/main" id="{F74186FB-0A17-4462-90B7-A60704951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340" y="4661998"/>
              <a:ext cx="526541" cy="678112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1" name="Freeform 127">
              <a:extLst>
                <a:ext uri="{FF2B5EF4-FFF2-40B4-BE49-F238E27FC236}">
                  <a16:creationId xmlns:a16="http://schemas.microsoft.com/office/drawing/2014/main" id="{38232589-C7AB-4437-93E3-24C5B7E50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4103" y="2831208"/>
              <a:ext cx="576319" cy="928117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2" name="Freeform 128">
              <a:extLst>
                <a:ext uri="{FF2B5EF4-FFF2-40B4-BE49-F238E27FC236}">
                  <a16:creationId xmlns:a16="http://schemas.microsoft.com/office/drawing/2014/main" id="{6B4AB076-B67B-46EF-9A59-BE5F10632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576" y="3809105"/>
              <a:ext cx="175882" cy="225668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" name="Freeform 129">
              <a:extLst>
                <a:ext uri="{FF2B5EF4-FFF2-40B4-BE49-F238E27FC236}">
                  <a16:creationId xmlns:a16="http://schemas.microsoft.com/office/drawing/2014/main" id="{82D0F98A-3523-4F91-A4B5-232AFB758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375" y="4311327"/>
              <a:ext cx="425878" cy="35067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4" name="Freeform 130">
              <a:extLst>
                <a:ext uri="{FF2B5EF4-FFF2-40B4-BE49-F238E27FC236}">
                  <a16:creationId xmlns:a16="http://schemas.microsoft.com/office/drawing/2014/main" id="{1CF17E28-89B5-4EB6-8E6F-272305D7D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63" y="5967336"/>
              <a:ext cx="451320" cy="576339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" name="Freeform 131">
              <a:extLst>
                <a:ext uri="{FF2B5EF4-FFF2-40B4-BE49-F238E27FC236}">
                  <a16:creationId xmlns:a16="http://schemas.microsoft.com/office/drawing/2014/main" id="{2133AA65-AC41-40A0-972E-64F9C75D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43" y="5741667"/>
              <a:ext cx="551983" cy="702448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6" name="Freeform 132">
              <a:extLst>
                <a:ext uri="{FF2B5EF4-FFF2-40B4-BE49-F238E27FC236}">
                  <a16:creationId xmlns:a16="http://schemas.microsoft.com/office/drawing/2014/main" id="{9FA1524B-4220-410A-8867-CCAA3CE22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2" y="5364447"/>
              <a:ext cx="426985" cy="452443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7" name="Freeform 133">
              <a:extLst>
                <a:ext uri="{FF2B5EF4-FFF2-40B4-BE49-F238E27FC236}">
                  <a16:creationId xmlns:a16="http://schemas.microsoft.com/office/drawing/2014/main" id="{2D36990F-6CEB-4A83-90C4-6B03DBA26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139" y="5514892"/>
              <a:ext cx="476763" cy="552003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8" name="Freeform 134">
              <a:extLst>
                <a:ext uri="{FF2B5EF4-FFF2-40B4-BE49-F238E27FC236}">
                  <a16:creationId xmlns:a16="http://schemas.microsoft.com/office/drawing/2014/main" id="{6494BD84-156A-4951-AD00-1B246D7C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23" y="5164221"/>
              <a:ext cx="451320" cy="47678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9" name="Freeform 135">
              <a:extLst>
                <a:ext uri="{FF2B5EF4-FFF2-40B4-BE49-F238E27FC236}">
                  <a16:creationId xmlns:a16="http://schemas.microsoft.com/office/drawing/2014/main" id="{9CA395EF-285F-4C90-B3EA-D047CB309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83" y="5264887"/>
              <a:ext cx="325216" cy="325228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0" name="Freeform 136">
              <a:extLst>
                <a:ext uri="{FF2B5EF4-FFF2-40B4-BE49-F238E27FC236}">
                  <a16:creationId xmlns:a16="http://schemas.microsoft.com/office/drawing/2014/main" id="{3E51695D-D102-4BA9-B184-10C219163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272" y="4060216"/>
              <a:ext cx="601761" cy="677005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1" name="Freeform 137">
              <a:extLst>
                <a:ext uri="{FF2B5EF4-FFF2-40B4-BE49-F238E27FC236}">
                  <a16:creationId xmlns:a16="http://schemas.microsoft.com/office/drawing/2014/main" id="{057B3475-7090-45CC-932E-F5883BB17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699" y="5766004"/>
              <a:ext cx="225660" cy="15044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2" name="Freeform 138">
              <a:extLst>
                <a:ext uri="{FF2B5EF4-FFF2-40B4-BE49-F238E27FC236}">
                  <a16:creationId xmlns:a16="http://schemas.microsoft.com/office/drawing/2014/main" id="{0B17BA6C-3839-4D10-B8BB-42F4076F2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21" y="5314667"/>
              <a:ext cx="275438" cy="427000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3" name="Freeform 139">
              <a:extLst>
                <a:ext uri="{FF2B5EF4-FFF2-40B4-BE49-F238E27FC236}">
                  <a16:creationId xmlns:a16="http://schemas.microsoft.com/office/drawing/2014/main" id="{A00EDE2B-FC6F-4F83-B875-1056F6440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5314667"/>
              <a:ext cx="601761" cy="526560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4" name="Freeform 140">
              <a:extLst>
                <a:ext uri="{FF2B5EF4-FFF2-40B4-BE49-F238E27FC236}">
                  <a16:creationId xmlns:a16="http://schemas.microsoft.com/office/drawing/2014/main" id="{62ACC40F-52A9-4C1C-A2F6-0195E6FE1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106" y="5465113"/>
              <a:ext cx="752201" cy="47678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5" name="Freeform 141">
              <a:extLst>
                <a:ext uri="{FF2B5EF4-FFF2-40B4-BE49-F238E27FC236}">
                  <a16:creationId xmlns:a16="http://schemas.microsoft.com/office/drawing/2014/main" id="{692173C2-26A5-417D-805F-4F734D7F1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089" y="5289224"/>
              <a:ext cx="350658" cy="15044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6" name="Freeform 142">
              <a:extLst>
                <a:ext uri="{FF2B5EF4-FFF2-40B4-BE49-F238E27FC236}">
                  <a16:creationId xmlns:a16="http://schemas.microsoft.com/office/drawing/2014/main" id="{EF943BF1-7F18-4684-AFD5-B78D19A10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647" y="5389890"/>
              <a:ext cx="426985" cy="326334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7" name="Freeform 143">
              <a:extLst>
                <a:ext uri="{FF2B5EF4-FFF2-40B4-BE49-F238E27FC236}">
                  <a16:creationId xmlns:a16="http://schemas.microsoft.com/office/drawing/2014/main" id="{2E07A57A-CF28-4755-9D3E-20F2473AC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967" y="5289224"/>
              <a:ext cx="175882" cy="17588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8" name="Freeform 144">
              <a:extLst>
                <a:ext uri="{FF2B5EF4-FFF2-40B4-BE49-F238E27FC236}">
                  <a16:creationId xmlns:a16="http://schemas.microsoft.com/office/drawing/2014/main" id="{ABB2802C-3B49-4570-B39E-9906882A8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566" y="4913110"/>
              <a:ext cx="526541" cy="427000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9" name="Freeform 145">
              <a:extLst>
                <a:ext uri="{FF2B5EF4-FFF2-40B4-BE49-F238E27FC236}">
                  <a16:creationId xmlns:a16="http://schemas.microsoft.com/office/drawing/2014/main" id="{4D674284-E6C9-4CAF-A752-A57510A6E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224" y="4612219"/>
              <a:ext cx="777643" cy="502223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3" name="Freeform 149">
              <a:extLst>
                <a:ext uri="{FF2B5EF4-FFF2-40B4-BE49-F238E27FC236}">
                  <a16:creationId xmlns:a16="http://schemas.microsoft.com/office/drawing/2014/main" id="{95F31847-7EE3-4269-AECA-45671B22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78" y="4511553"/>
              <a:ext cx="476763" cy="47678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4" name="Freeform 150">
              <a:extLst>
                <a:ext uri="{FF2B5EF4-FFF2-40B4-BE49-F238E27FC236}">
                  <a16:creationId xmlns:a16="http://schemas.microsoft.com/office/drawing/2014/main" id="{D6EAB580-9A96-49F9-93B3-BF9186410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5013776"/>
              <a:ext cx="526541" cy="627226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5" name="Freeform 151">
              <a:extLst>
                <a:ext uri="{FF2B5EF4-FFF2-40B4-BE49-F238E27FC236}">
                  <a16:creationId xmlns:a16="http://schemas.microsoft.com/office/drawing/2014/main" id="{D8142280-777D-467A-BDEC-BE8B65016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4887667"/>
              <a:ext cx="451320" cy="326334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6" name="Freeform 152">
              <a:extLst>
                <a:ext uri="{FF2B5EF4-FFF2-40B4-BE49-F238E27FC236}">
                  <a16:creationId xmlns:a16="http://schemas.microsoft.com/office/drawing/2014/main" id="{DE0C157E-6283-4E58-8E10-07423802A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018" y="5063556"/>
              <a:ext cx="376100" cy="251111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7" name="Freeform 153">
              <a:extLst>
                <a:ext uri="{FF2B5EF4-FFF2-40B4-BE49-F238E27FC236}">
                  <a16:creationId xmlns:a16="http://schemas.microsoft.com/office/drawing/2014/main" id="{1C2EF65F-7AA9-4C8D-8B14-CFFDE2272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5189664"/>
              <a:ext cx="376100" cy="300891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8" name="Freeform 154">
              <a:extLst>
                <a:ext uri="{FF2B5EF4-FFF2-40B4-BE49-F238E27FC236}">
                  <a16:creationId xmlns:a16="http://schemas.microsoft.com/office/drawing/2014/main" id="{4168A576-8ACD-4BB3-85B3-40BBAA98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153" y="5114442"/>
              <a:ext cx="702423" cy="552003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9" name="Freeform 155">
              <a:extLst>
                <a:ext uri="{FF2B5EF4-FFF2-40B4-BE49-F238E27FC236}">
                  <a16:creationId xmlns:a16="http://schemas.microsoft.com/office/drawing/2014/main" id="{93F4B572-174C-4233-B434-9A0D94817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4963996"/>
              <a:ext cx="401542" cy="400451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" name="Freeform 156">
              <a:extLst>
                <a:ext uri="{FF2B5EF4-FFF2-40B4-BE49-F238E27FC236}">
                  <a16:creationId xmlns:a16="http://schemas.microsoft.com/office/drawing/2014/main" id="{5273A34B-474B-42A7-A4BF-5339A8E9E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373" y="4436330"/>
              <a:ext cx="678087" cy="828557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" name="Freeform 157">
              <a:extLst>
                <a:ext uri="{FF2B5EF4-FFF2-40B4-BE49-F238E27FC236}">
                  <a16:creationId xmlns:a16="http://schemas.microsoft.com/office/drawing/2014/main" id="{BB0BF773-D73A-4CF4-A2CD-EEF4ED11A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052" y="4586776"/>
              <a:ext cx="652645" cy="652669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2" name="Freeform 158">
              <a:extLst>
                <a:ext uri="{FF2B5EF4-FFF2-40B4-BE49-F238E27FC236}">
                  <a16:creationId xmlns:a16="http://schemas.microsoft.com/office/drawing/2014/main" id="{5D316BD9-AA8E-4564-8009-18F997BCF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715" y="5088999"/>
              <a:ext cx="451320" cy="401557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3" name="Freeform 159">
              <a:extLst>
                <a:ext uri="{FF2B5EF4-FFF2-40B4-BE49-F238E27FC236}">
                  <a16:creationId xmlns:a16="http://schemas.microsoft.com/office/drawing/2014/main" id="{6EE16B8C-E072-4214-995D-78BF419A0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952" y="5114442"/>
              <a:ext cx="526541" cy="702448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4" name="Freeform 160">
              <a:extLst>
                <a:ext uri="{FF2B5EF4-FFF2-40B4-BE49-F238E27FC236}">
                  <a16:creationId xmlns:a16="http://schemas.microsoft.com/office/drawing/2014/main" id="{45526270-49C8-4C7D-B15C-C3B5E3585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290" y="5264887"/>
              <a:ext cx="326322" cy="476780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5" name="Freeform 161">
              <a:extLst>
                <a:ext uri="{FF2B5EF4-FFF2-40B4-BE49-F238E27FC236}">
                  <a16:creationId xmlns:a16="http://schemas.microsoft.com/office/drawing/2014/main" id="{7092A380-1E22-4A68-A8B7-FCA6F4B09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730" y="4586776"/>
              <a:ext cx="602867" cy="401557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6" name="Freeform 162">
              <a:extLst>
                <a:ext uri="{FF2B5EF4-FFF2-40B4-BE49-F238E27FC236}">
                  <a16:creationId xmlns:a16="http://schemas.microsoft.com/office/drawing/2014/main" id="{5CC1F8AA-4BA3-4CF3-B57E-19AB02D3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5950" y="4887667"/>
              <a:ext cx="300880" cy="401557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7" name="Freeform 163">
              <a:extLst>
                <a:ext uri="{FF2B5EF4-FFF2-40B4-BE49-F238E27FC236}">
                  <a16:creationId xmlns:a16="http://schemas.microsoft.com/office/drawing/2014/main" id="{0F118DA1-D9A8-4D95-83F3-29E9B2D46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072" y="5439670"/>
              <a:ext cx="350658" cy="452443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8" name="Freeform 164">
              <a:extLst>
                <a:ext uri="{FF2B5EF4-FFF2-40B4-BE49-F238E27FC236}">
                  <a16:creationId xmlns:a16="http://schemas.microsoft.com/office/drawing/2014/main" id="{32A36426-7B86-4C20-BA48-82EE1FC7F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850" y="5138778"/>
              <a:ext cx="326322" cy="300891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9" name="Freeform 165">
              <a:extLst>
                <a:ext uri="{FF2B5EF4-FFF2-40B4-BE49-F238E27FC236}">
                  <a16:creationId xmlns:a16="http://schemas.microsoft.com/office/drawing/2014/main" id="{5E99496A-2EEC-4166-979A-EEEEB38F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628" y="4737221"/>
              <a:ext cx="401542" cy="577446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0" name="Freeform 166">
              <a:extLst>
                <a:ext uri="{FF2B5EF4-FFF2-40B4-BE49-F238E27FC236}">
                  <a16:creationId xmlns:a16="http://schemas.microsoft.com/office/drawing/2014/main" id="{43D91310-8A04-4E73-9702-7FBA9367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47" y="4712885"/>
              <a:ext cx="502205" cy="576339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1" name="Freeform 167">
              <a:extLst>
                <a:ext uri="{FF2B5EF4-FFF2-40B4-BE49-F238E27FC236}">
                  <a16:creationId xmlns:a16="http://schemas.microsoft.com/office/drawing/2014/main" id="{D96DCA6E-6349-4C2B-AD5F-F9B3708A9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687442"/>
              <a:ext cx="576319" cy="225668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2" name="Freeform 168">
              <a:extLst>
                <a:ext uri="{FF2B5EF4-FFF2-40B4-BE49-F238E27FC236}">
                  <a16:creationId xmlns:a16="http://schemas.microsoft.com/office/drawing/2014/main" id="{6B7FAFA5-C74B-48C1-8F2F-E570B7D2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788107"/>
              <a:ext cx="526541" cy="451337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" name="Freeform 169">
              <a:extLst>
                <a:ext uri="{FF2B5EF4-FFF2-40B4-BE49-F238E27FC236}">
                  <a16:creationId xmlns:a16="http://schemas.microsoft.com/office/drawing/2014/main" id="{F489D65B-AF2B-4F42-BED2-2DF77B143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4812444"/>
              <a:ext cx="577425" cy="401557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4" name="Freeform 170">
              <a:extLst>
                <a:ext uri="{FF2B5EF4-FFF2-40B4-BE49-F238E27FC236}">
                  <a16:creationId xmlns:a16="http://schemas.microsoft.com/office/drawing/2014/main" id="{7AF07DA8-0A40-476E-9965-E36F594C9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456" y="4085659"/>
              <a:ext cx="778749" cy="677005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5" name="Freeform 171">
              <a:extLst>
                <a:ext uri="{FF2B5EF4-FFF2-40B4-BE49-F238E27FC236}">
                  <a16:creationId xmlns:a16="http://schemas.microsoft.com/office/drawing/2014/main" id="{DB03B892-739C-4B4B-9D15-78B4C21A8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881" y="3709545"/>
              <a:ext cx="627203" cy="601782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6" name="Freeform 172">
              <a:extLst>
                <a:ext uri="{FF2B5EF4-FFF2-40B4-BE49-F238E27FC236}">
                  <a16:creationId xmlns:a16="http://schemas.microsoft.com/office/drawing/2014/main" id="{B882B0D2-E426-4A92-AB12-E2C18A211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425" y="3031433"/>
              <a:ext cx="601761" cy="828557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7" name="Freeform 173">
              <a:extLst>
                <a:ext uri="{FF2B5EF4-FFF2-40B4-BE49-F238E27FC236}">
                  <a16:creationId xmlns:a16="http://schemas.microsoft.com/office/drawing/2014/main" id="{E4DE1798-A99D-4012-BC84-D494218AB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85" y="2378765"/>
              <a:ext cx="752201" cy="678112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8" name="Freeform 174">
              <a:extLst>
                <a:ext uri="{FF2B5EF4-FFF2-40B4-BE49-F238E27FC236}">
                  <a16:creationId xmlns:a16="http://schemas.microsoft.com/office/drawing/2014/main" id="{B1D8C2B9-7BA6-425D-874A-E39B9303C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3784768"/>
              <a:ext cx="1028745" cy="82745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9" name="Freeform 175">
              <a:extLst>
                <a:ext uri="{FF2B5EF4-FFF2-40B4-BE49-F238E27FC236}">
                  <a16:creationId xmlns:a16="http://schemas.microsoft.com/office/drawing/2014/main" id="{26A1E449-CEBD-4BCB-99BC-C7632C2F9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222" y="3533656"/>
              <a:ext cx="526541" cy="726785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788BF50-50C4-48C3-9992-8A0A270CA408}"/>
                </a:ext>
              </a:extLst>
            </p:cNvPr>
            <p:cNvSpPr/>
            <p:nvPr/>
          </p:nvSpPr>
          <p:spPr>
            <a:xfrm>
              <a:off x="3268202" y="4949244"/>
              <a:ext cx="174625" cy="215900"/>
            </a:xfrm>
            <a:custGeom>
              <a:avLst/>
              <a:gdLst>
                <a:gd name="connsiteX0" fmla="*/ 152400 w 174625"/>
                <a:gd name="connsiteY0" fmla="*/ 0 h 215900"/>
                <a:gd name="connsiteX1" fmla="*/ 92075 w 174625"/>
                <a:gd name="connsiteY1" fmla="*/ 25400 h 215900"/>
                <a:gd name="connsiteX2" fmla="*/ 111125 w 174625"/>
                <a:gd name="connsiteY2" fmla="*/ 73025 h 215900"/>
                <a:gd name="connsiteX3" fmla="*/ 28575 w 174625"/>
                <a:gd name="connsiteY3" fmla="*/ 117475 h 215900"/>
                <a:gd name="connsiteX4" fmla="*/ 0 w 174625"/>
                <a:gd name="connsiteY4" fmla="*/ 215900 h 215900"/>
                <a:gd name="connsiteX5" fmla="*/ 50800 w 174625"/>
                <a:gd name="connsiteY5" fmla="*/ 174625 h 215900"/>
                <a:gd name="connsiteX6" fmla="*/ 174625 w 174625"/>
                <a:gd name="connsiteY6" fmla="*/ 120650 h 215900"/>
                <a:gd name="connsiteX7" fmla="*/ 165100 w 174625"/>
                <a:gd name="connsiteY7" fmla="*/ 79375 h 215900"/>
                <a:gd name="connsiteX8" fmla="*/ 152400 w 174625"/>
                <a:gd name="connsiteY8" fmla="*/ 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625" h="215900">
                  <a:moveTo>
                    <a:pt x="152400" y="0"/>
                  </a:moveTo>
                  <a:lnTo>
                    <a:pt x="92075" y="25400"/>
                  </a:lnTo>
                  <a:lnTo>
                    <a:pt x="111125" y="73025"/>
                  </a:lnTo>
                  <a:lnTo>
                    <a:pt x="28575" y="117475"/>
                  </a:lnTo>
                  <a:lnTo>
                    <a:pt x="0" y="215900"/>
                  </a:lnTo>
                  <a:lnTo>
                    <a:pt x="50800" y="174625"/>
                  </a:lnTo>
                  <a:lnTo>
                    <a:pt x="174625" y="120650"/>
                  </a:lnTo>
                  <a:lnTo>
                    <a:pt x="165100" y="79375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06226D3-CF91-468A-B1FD-F44A31B3D9D0}"/>
              </a:ext>
            </a:extLst>
          </p:cNvPr>
          <p:cNvGrpSpPr/>
          <p:nvPr/>
        </p:nvGrpSpPr>
        <p:grpSpPr>
          <a:xfrm>
            <a:off x="555350" y="1033933"/>
            <a:ext cx="8416732" cy="5013739"/>
            <a:chOff x="555350" y="1033933"/>
            <a:chExt cx="8416732" cy="501373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0EDBB82-19F2-4671-B747-10BEFA01AD09}"/>
                </a:ext>
              </a:extLst>
            </p:cNvPr>
            <p:cNvSpPr txBox="1"/>
            <p:nvPr/>
          </p:nvSpPr>
          <p:spPr>
            <a:xfrm>
              <a:off x="1866650" y="2250191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527A35AF-EA4E-4B48-BDC9-F0145830B776}"/>
                </a:ext>
              </a:extLst>
            </p:cNvPr>
            <p:cNvSpPr txBox="1"/>
            <p:nvPr/>
          </p:nvSpPr>
          <p:spPr>
            <a:xfrm>
              <a:off x="8745491" y="595533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FC2DB6C2-269B-46E5-B9E8-E9EE1B522669}"/>
                </a:ext>
              </a:extLst>
            </p:cNvPr>
            <p:cNvSpPr txBox="1"/>
            <p:nvPr/>
          </p:nvSpPr>
          <p:spPr>
            <a:xfrm>
              <a:off x="2724077" y="432121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157" name="テキスト ボックス 156">
              <a:extLst>
                <a:ext uri="{FF2B5EF4-FFF2-40B4-BE49-F238E27FC236}">
                  <a16:creationId xmlns:a16="http://schemas.microsoft.com/office/drawing/2014/main" id="{E972033C-D679-4EA9-9589-75F48A7E5EB4}"/>
                </a:ext>
              </a:extLst>
            </p:cNvPr>
            <p:cNvSpPr txBox="1"/>
            <p:nvPr/>
          </p:nvSpPr>
          <p:spPr>
            <a:xfrm>
              <a:off x="3507015" y="387315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98814FA2-5EA4-4C60-A5CC-F26BBA9E653A}"/>
                </a:ext>
              </a:extLst>
            </p:cNvPr>
            <p:cNvSpPr txBox="1"/>
            <p:nvPr/>
          </p:nvSpPr>
          <p:spPr>
            <a:xfrm>
              <a:off x="2537230" y="399920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F9C327A5-5C8A-4A02-AFF6-4E69DC4749ED}"/>
                </a:ext>
              </a:extLst>
            </p:cNvPr>
            <p:cNvSpPr txBox="1"/>
            <p:nvPr/>
          </p:nvSpPr>
          <p:spPr>
            <a:xfrm>
              <a:off x="3382139" y="427908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A318ABEA-898B-4780-BE4C-DB981FD1A45C}"/>
                </a:ext>
              </a:extLst>
            </p:cNvPr>
            <p:cNvSpPr txBox="1"/>
            <p:nvPr/>
          </p:nvSpPr>
          <p:spPr>
            <a:xfrm>
              <a:off x="6706619" y="4779916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8C3AB01F-363C-4913-BAA0-257A4AA3D7A4}"/>
                </a:ext>
              </a:extLst>
            </p:cNvPr>
            <p:cNvSpPr txBox="1"/>
            <p:nvPr/>
          </p:nvSpPr>
          <p:spPr>
            <a:xfrm>
              <a:off x="4482439" y="49817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66D938FC-2306-4295-ADB7-3868DB44EDE1}"/>
                </a:ext>
              </a:extLst>
            </p:cNvPr>
            <p:cNvSpPr txBox="1"/>
            <p:nvPr/>
          </p:nvSpPr>
          <p:spPr>
            <a:xfrm>
              <a:off x="8541493" y="103393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8F6A2F45-5E40-47C9-B62F-C0A58A0DB566}"/>
                </a:ext>
              </a:extLst>
            </p:cNvPr>
            <p:cNvSpPr txBox="1"/>
            <p:nvPr/>
          </p:nvSpPr>
          <p:spPr>
            <a:xfrm>
              <a:off x="7607312" y="340887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FCA0BCD1-C395-4BC5-8A68-56C097165886}"/>
                </a:ext>
              </a:extLst>
            </p:cNvPr>
            <p:cNvSpPr txBox="1"/>
            <p:nvPr/>
          </p:nvSpPr>
          <p:spPr>
            <a:xfrm>
              <a:off x="8725702" y="190831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6ADE888A-15AC-45F2-A02A-CF9F2ED6D861}"/>
                </a:ext>
              </a:extLst>
            </p:cNvPr>
            <p:cNvSpPr txBox="1"/>
            <p:nvPr/>
          </p:nvSpPr>
          <p:spPr>
            <a:xfrm>
              <a:off x="7247305" y="482132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720F2C7B-80DC-49F0-B791-6D31C1CDF5F7}"/>
                </a:ext>
              </a:extLst>
            </p:cNvPr>
            <p:cNvSpPr txBox="1"/>
            <p:nvPr/>
          </p:nvSpPr>
          <p:spPr>
            <a:xfrm>
              <a:off x="6839607" y="451733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F36ADF52-D351-422E-9531-6D759E57F583}"/>
                </a:ext>
              </a:extLst>
            </p:cNvPr>
            <p:cNvSpPr txBox="1"/>
            <p:nvPr/>
          </p:nvSpPr>
          <p:spPr>
            <a:xfrm>
              <a:off x="4167245" y="475999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7ED73C51-864D-42FB-A7AB-03CB432CB4BB}"/>
                </a:ext>
              </a:extLst>
            </p:cNvPr>
            <p:cNvSpPr txBox="1"/>
            <p:nvPr/>
          </p:nvSpPr>
          <p:spPr>
            <a:xfrm>
              <a:off x="1845784" y="439156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F83BC6CA-98CE-42E1-B9B7-BFB2B26FA866}"/>
                </a:ext>
              </a:extLst>
            </p:cNvPr>
            <p:cNvSpPr txBox="1"/>
            <p:nvPr/>
          </p:nvSpPr>
          <p:spPr>
            <a:xfrm>
              <a:off x="935343" y="48456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A57B9D86-8D38-42AB-AB0E-F8A34F98A892}"/>
                </a:ext>
              </a:extLst>
            </p:cNvPr>
            <p:cNvSpPr txBox="1"/>
            <p:nvPr/>
          </p:nvSpPr>
          <p:spPr>
            <a:xfrm>
              <a:off x="1319752" y="471599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B629F9AE-AD64-40FD-BBDA-1A03A428BDC8}"/>
                </a:ext>
              </a:extLst>
            </p:cNvPr>
            <p:cNvSpPr txBox="1"/>
            <p:nvPr/>
          </p:nvSpPr>
          <p:spPr>
            <a:xfrm>
              <a:off x="2916797" y="513619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2398FD08-248F-4C93-BCBB-87AEEB1E1480}"/>
                </a:ext>
              </a:extLst>
            </p:cNvPr>
            <p:cNvSpPr txBox="1"/>
            <p:nvPr/>
          </p:nvSpPr>
          <p:spPr>
            <a:xfrm>
              <a:off x="4140018" y="539458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584B64AB-8DF1-43BF-AC33-2485E1D67904}"/>
                </a:ext>
              </a:extLst>
            </p:cNvPr>
            <p:cNvSpPr txBox="1"/>
            <p:nvPr/>
          </p:nvSpPr>
          <p:spPr>
            <a:xfrm>
              <a:off x="859501" y="591702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8B7A7696-BC81-4915-BC76-3C0EF71AA46C}"/>
                </a:ext>
              </a:extLst>
            </p:cNvPr>
            <p:cNvSpPr txBox="1"/>
            <p:nvPr/>
          </p:nvSpPr>
          <p:spPr>
            <a:xfrm>
              <a:off x="3934726" y="431043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F1C84225-D66C-408F-8278-422A1CB8A8DD}"/>
                </a:ext>
              </a:extLst>
            </p:cNvPr>
            <p:cNvSpPr txBox="1"/>
            <p:nvPr/>
          </p:nvSpPr>
          <p:spPr>
            <a:xfrm>
              <a:off x="8162863" y="26932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7F8F0BB0-CB30-4F96-94C7-54811D58916D}"/>
                </a:ext>
              </a:extLst>
            </p:cNvPr>
            <p:cNvSpPr txBox="1"/>
            <p:nvPr/>
          </p:nvSpPr>
          <p:spPr>
            <a:xfrm>
              <a:off x="4810876" y="499018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3370A5BE-8C8D-407E-AB1E-50D12EA426C7}"/>
                </a:ext>
              </a:extLst>
            </p:cNvPr>
            <p:cNvSpPr txBox="1"/>
            <p:nvPr/>
          </p:nvSpPr>
          <p:spPr>
            <a:xfrm>
              <a:off x="4402149" y="433491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178" name="テキスト ボックス 177">
              <a:extLst>
                <a:ext uri="{FF2B5EF4-FFF2-40B4-BE49-F238E27FC236}">
                  <a16:creationId xmlns:a16="http://schemas.microsoft.com/office/drawing/2014/main" id="{CEBCA120-5D52-421A-9F89-A480B3709379}"/>
                </a:ext>
              </a:extLst>
            </p:cNvPr>
            <p:cNvSpPr txBox="1"/>
            <p:nvPr/>
          </p:nvSpPr>
          <p:spPr>
            <a:xfrm>
              <a:off x="8134769" y="16866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257103F6-636C-48B6-961F-934834790AC2}"/>
                </a:ext>
              </a:extLst>
            </p:cNvPr>
            <p:cNvSpPr txBox="1"/>
            <p:nvPr/>
          </p:nvSpPr>
          <p:spPr>
            <a:xfrm>
              <a:off x="7374396" y="42721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CAD9ADC6-FBB2-4003-A3E2-67CAECFCB6E1}"/>
                </a:ext>
              </a:extLst>
            </p:cNvPr>
            <p:cNvSpPr txBox="1"/>
            <p:nvPr/>
          </p:nvSpPr>
          <p:spPr>
            <a:xfrm>
              <a:off x="555350" y="493888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FAF7A2A3-F211-4B03-B4EA-2F45FE6DA380}"/>
                </a:ext>
              </a:extLst>
            </p:cNvPr>
            <p:cNvSpPr txBox="1"/>
            <p:nvPr/>
          </p:nvSpPr>
          <p:spPr>
            <a:xfrm>
              <a:off x="1511860" y="569855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4F967AA7-2879-4DB2-939B-849C92F4A7E7}"/>
                </a:ext>
              </a:extLst>
            </p:cNvPr>
            <p:cNvSpPr txBox="1"/>
            <p:nvPr/>
          </p:nvSpPr>
          <p:spPr>
            <a:xfrm>
              <a:off x="1269474" y="5330128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4440E2DD-FE50-4E5D-B734-2C8225F6B274}"/>
                </a:ext>
              </a:extLst>
            </p:cNvPr>
            <p:cNvSpPr txBox="1"/>
            <p:nvPr/>
          </p:nvSpPr>
          <p:spPr>
            <a:xfrm>
              <a:off x="1669142" y="516051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87ADC439-C7E5-4462-A576-A021C9CA1B84}"/>
                </a:ext>
              </a:extLst>
            </p:cNvPr>
            <p:cNvSpPr txBox="1"/>
            <p:nvPr/>
          </p:nvSpPr>
          <p:spPr>
            <a:xfrm>
              <a:off x="5356983" y="4680168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CA21A8F2-6921-417A-8718-B6C4A14CC8D6}"/>
                </a:ext>
              </a:extLst>
            </p:cNvPr>
            <p:cNvSpPr txBox="1"/>
            <p:nvPr/>
          </p:nvSpPr>
          <p:spPr>
            <a:xfrm>
              <a:off x="5876264" y="485123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FA0DCAE7-DB1A-4F8B-B0DF-0E1A46AF3DE2}"/>
                </a:ext>
              </a:extLst>
            </p:cNvPr>
            <p:cNvSpPr txBox="1"/>
            <p:nvPr/>
          </p:nvSpPr>
          <p:spPr>
            <a:xfrm>
              <a:off x="2557114" y="500638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AD324C30-01EE-4CFE-89E2-22C156AE4920}"/>
                </a:ext>
              </a:extLst>
            </p:cNvPr>
            <p:cNvSpPr txBox="1"/>
            <p:nvPr/>
          </p:nvSpPr>
          <p:spPr>
            <a:xfrm>
              <a:off x="3332517" y="477991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D34F2663-D859-4149-99E7-7C6B80580C18}"/>
                </a:ext>
              </a:extLst>
            </p:cNvPr>
            <p:cNvSpPr txBox="1"/>
            <p:nvPr/>
          </p:nvSpPr>
          <p:spPr>
            <a:xfrm>
              <a:off x="3434722" y="500214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90" name="テキスト ボックス 189">
              <a:extLst>
                <a:ext uri="{FF2B5EF4-FFF2-40B4-BE49-F238E27FC236}">
                  <a16:creationId xmlns:a16="http://schemas.microsoft.com/office/drawing/2014/main" id="{0B566824-8D25-4A47-9033-F5043FE2C722}"/>
                </a:ext>
              </a:extLst>
            </p:cNvPr>
            <p:cNvSpPr txBox="1"/>
            <p:nvPr/>
          </p:nvSpPr>
          <p:spPr>
            <a:xfrm>
              <a:off x="7229866" y="384220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91" name="テキスト ボックス 190">
              <a:extLst>
                <a:ext uri="{FF2B5EF4-FFF2-40B4-BE49-F238E27FC236}">
                  <a16:creationId xmlns:a16="http://schemas.microsoft.com/office/drawing/2014/main" id="{F7A1AB13-4069-40B6-AC4D-6E6DDE02CB4C}"/>
                </a:ext>
              </a:extLst>
            </p:cNvPr>
            <p:cNvSpPr txBox="1"/>
            <p:nvPr/>
          </p:nvSpPr>
          <p:spPr>
            <a:xfrm>
              <a:off x="6086925" y="397911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2CDB4FAE-D777-400B-BDE3-CBF003726C4B}"/>
                </a:ext>
              </a:extLst>
            </p:cNvPr>
            <p:cNvSpPr txBox="1"/>
            <p:nvPr/>
          </p:nvSpPr>
          <p:spPr>
            <a:xfrm>
              <a:off x="4769467" y="445960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515A0C79-070D-4981-BB99-CBA465428C00}"/>
                </a:ext>
              </a:extLst>
            </p:cNvPr>
            <p:cNvSpPr txBox="1"/>
            <p:nvPr/>
          </p:nvSpPr>
          <p:spPr>
            <a:xfrm>
              <a:off x="5360297" y="421818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B0C8E0A6-6134-4035-96CC-042399853092}"/>
                </a:ext>
              </a:extLst>
            </p:cNvPr>
            <p:cNvSpPr txBox="1"/>
            <p:nvPr/>
          </p:nvSpPr>
          <p:spPr>
            <a:xfrm>
              <a:off x="6354447" y="44595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3930B10C-00E9-4455-B5C7-6AFAE1D20A72}"/>
                </a:ext>
              </a:extLst>
            </p:cNvPr>
            <p:cNvSpPr txBox="1"/>
            <p:nvPr/>
          </p:nvSpPr>
          <p:spPr>
            <a:xfrm>
              <a:off x="6691316" y="38794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91159F8F-ECC5-4079-8656-80F03AAB4384}"/>
                </a:ext>
              </a:extLst>
            </p:cNvPr>
            <p:cNvSpPr txBox="1"/>
            <p:nvPr/>
          </p:nvSpPr>
          <p:spPr>
            <a:xfrm>
              <a:off x="6719975" y="32801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DBD635D3-7A7F-4E66-9988-C34F320B526A}"/>
                </a:ext>
              </a:extLst>
            </p:cNvPr>
            <p:cNvSpPr txBox="1"/>
            <p:nvPr/>
          </p:nvSpPr>
          <p:spPr>
            <a:xfrm>
              <a:off x="5522164" y="29713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DD1EDB2C-591E-44A6-A4CC-23867E546223}"/>
                </a:ext>
              </a:extLst>
            </p:cNvPr>
            <p:cNvSpPr txBox="1"/>
            <p:nvPr/>
          </p:nvSpPr>
          <p:spPr>
            <a:xfrm>
              <a:off x="5737395" y="352344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BFDCFBFA-BD78-45D6-884C-ED4EEDF15ED7}"/>
                </a:ext>
              </a:extLst>
            </p:cNvPr>
            <p:cNvSpPr txBox="1"/>
            <p:nvPr/>
          </p:nvSpPr>
          <p:spPr>
            <a:xfrm>
              <a:off x="5001379" y="38631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B8B3DE7A-9D04-46E7-9265-3BA9AD97D712}"/>
                </a:ext>
              </a:extLst>
            </p:cNvPr>
            <p:cNvSpPr txBox="1"/>
            <p:nvPr/>
          </p:nvSpPr>
          <p:spPr>
            <a:xfrm>
              <a:off x="7741157" y="247388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17B83AF5-3BEC-4996-9FE8-175DAB493445}"/>
                </a:ext>
              </a:extLst>
            </p:cNvPr>
            <p:cNvSpPr txBox="1"/>
            <p:nvPr/>
          </p:nvSpPr>
          <p:spPr>
            <a:xfrm>
              <a:off x="6753228" y="427478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401059-70DF-47BF-BAC2-758F3CB1885B}"/>
              </a:ext>
            </a:extLst>
          </p:cNvPr>
          <p:cNvSpPr txBox="1"/>
          <p:nvPr/>
        </p:nvSpPr>
        <p:spPr>
          <a:xfrm>
            <a:off x="155254" y="176416"/>
            <a:ext cx="5570756" cy="400110"/>
          </a:xfrm>
          <a:prstGeom prst="rect">
            <a:avLst/>
          </a:prstGeom>
          <a:solidFill>
            <a:srgbClr val="002060"/>
          </a:solidFill>
          <a:ln w="76200" cmpd="sng"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都道府県別の思い浮かぶ名産、伝統行事、名所</a:t>
            </a:r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A6E8BE6C-C394-482A-B87F-5DEEA0BC91AD}"/>
              </a:ext>
            </a:extLst>
          </p:cNvPr>
          <p:cNvGrpSpPr/>
          <p:nvPr/>
        </p:nvGrpSpPr>
        <p:grpSpPr>
          <a:xfrm>
            <a:off x="2022841" y="1094833"/>
            <a:ext cx="1041101" cy="826099"/>
            <a:chOff x="1190809" y="4482609"/>
            <a:chExt cx="2277938" cy="1807512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1D81FFC9-9DB2-495B-81DC-8C3755A2042B}"/>
                </a:ext>
              </a:extLst>
            </p:cNvPr>
            <p:cNvGrpSpPr/>
            <p:nvPr/>
          </p:nvGrpSpPr>
          <p:grpSpPr>
            <a:xfrm>
              <a:off x="1190809" y="4482609"/>
              <a:ext cx="2277938" cy="1650196"/>
              <a:chOff x="3057623" y="4884768"/>
              <a:chExt cx="2720450" cy="1970763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A4E74903-9BC1-493C-AD7E-5B93721DE726}"/>
                  </a:ext>
                </a:extLst>
              </p:cNvPr>
              <p:cNvGrpSpPr/>
              <p:nvPr/>
            </p:nvGrpSpPr>
            <p:grpSpPr>
              <a:xfrm>
                <a:off x="3236348" y="4884768"/>
                <a:ext cx="2541725" cy="1970763"/>
                <a:chOff x="2356344" y="3966995"/>
                <a:chExt cx="2541725" cy="1970763"/>
              </a:xfrm>
              <a:pattFill prst="dash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</p:grpSpPr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41192FD9-B19D-47D1-B6D9-281FA0B418B0}"/>
                    </a:ext>
                  </a:extLst>
                </p:cNvPr>
                <p:cNvSpPr/>
                <p:nvPr/>
              </p:nvSpPr>
              <p:spPr>
                <a:xfrm>
                  <a:off x="4528253" y="4508500"/>
                  <a:ext cx="369816" cy="3698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A55AE9A6-807C-484A-BED4-166C1A7D4F3F}"/>
                    </a:ext>
                  </a:extLst>
                </p:cNvPr>
                <p:cNvSpPr/>
                <p:nvPr/>
              </p:nvSpPr>
              <p:spPr>
                <a:xfrm rot="10800000">
                  <a:off x="4042541" y="5306066"/>
                  <a:ext cx="241541" cy="631692"/>
                </a:xfrm>
                <a:custGeom>
                  <a:avLst/>
                  <a:gdLst>
                    <a:gd name="connsiteX0" fmla="*/ 241541 w 241541"/>
                    <a:gd name="connsiteY0" fmla="*/ 631692 h 631692"/>
                    <a:gd name="connsiteX1" fmla="*/ 0 w 241541"/>
                    <a:gd name="connsiteY1" fmla="*/ 631692 h 631692"/>
                    <a:gd name="connsiteX2" fmla="*/ 55186 w 241541"/>
                    <a:gd name="connsiteY2" fmla="*/ 137810 h 631692"/>
                    <a:gd name="connsiteX3" fmla="*/ 52102 w 241541"/>
                    <a:gd name="connsiteY3" fmla="*/ 133880 h 631692"/>
                    <a:gd name="connsiteX4" fmla="*/ 25464 w 241541"/>
                    <a:gd name="connsiteY4" fmla="*/ 118953 h 631692"/>
                    <a:gd name="connsiteX5" fmla="*/ 6192 w 241541"/>
                    <a:gd name="connsiteY5" fmla="*/ 84237 h 631692"/>
                    <a:gd name="connsiteX6" fmla="*/ 45068 w 241541"/>
                    <a:gd name="connsiteY6" fmla="*/ 1807 h 631692"/>
                    <a:gd name="connsiteX7" fmla="*/ 89863 w 241541"/>
                    <a:gd name="connsiteY7" fmla="*/ 10368 h 631692"/>
                    <a:gd name="connsiteX8" fmla="*/ 91578 w 241541"/>
                    <a:gd name="connsiteY8" fmla="*/ 12121 h 631692"/>
                    <a:gd name="connsiteX9" fmla="*/ 98132 w 241541"/>
                    <a:gd name="connsiteY9" fmla="*/ 6864 h 631692"/>
                    <a:gd name="connsiteX10" fmla="*/ 120771 w 241541"/>
                    <a:gd name="connsiteY10" fmla="*/ 1426 h 631692"/>
                    <a:gd name="connsiteX11" fmla="*/ 143410 w 241541"/>
                    <a:gd name="connsiteY11" fmla="*/ 6863 h 631692"/>
                    <a:gd name="connsiteX12" fmla="*/ 151048 w 241541"/>
                    <a:gd name="connsiteY12" fmla="*/ 12991 h 631692"/>
                    <a:gd name="connsiteX13" fmla="*/ 151680 w 241541"/>
                    <a:gd name="connsiteY13" fmla="*/ 12345 h 631692"/>
                    <a:gd name="connsiteX14" fmla="*/ 196475 w 241541"/>
                    <a:gd name="connsiteY14" fmla="*/ 3783 h 631692"/>
                    <a:gd name="connsiteX15" fmla="*/ 235350 w 241541"/>
                    <a:gd name="connsiteY15" fmla="*/ 86214 h 631692"/>
                    <a:gd name="connsiteX16" fmla="*/ 216080 w 241541"/>
                    <a:gd name="connsiteY16" fmla="*/ 120929 h 631692"/>
                    <a:gd name="connsiteX17" fmla="*/ 199996 w 241541"/>
                    <a:gd name="connsiteY17" fmla="*/ 129942 h 631692"/>
                    <a:gd name="connsiteX18" fmla="*/ 187286 w 241541"/>
                    <a:gd name="connsiteY18" fmla="*/ 146136 h 631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41541" h="631692">
                      <a:moveTo>
                        <a:pt x="241541" y="631692"/>
                      </a:moveTo>
                      <a:lnTo>
                        <a:pt x="0" y="631692"/>
                      </a:lnTo>
                      <a:lnTo>
                        <a:pt x="55186" y="137810"/>
                      </a:lnTo>
                      <a:lnTo>
                        <a:pt x="52102" y="133880"/>
                      </a:lnTo>
                      <a:lnTo>
                        <a:pt x="25464" y="118953"/>
                      </a:lnTo>
                      <a:cubicBezTo>
                        <a:pt x="16644" y="109963"/>
                        <a:pt x="9777" y="98083"/>
                        <a:pt x="6192" y="84237"/>
                      </a:cubicBezTo>
                      <a:cubicBezTo>
                        <a:pt x="-3365" y="47317"/>
                        <a:pt x="14040" y="10412"/>
                        <a:pt x="45068" y="1807"/>
                      </a:cubicBezTo>
                      <a:cubicBezTo>
                        <a:pt x="60582" y="-2496"/>
                        <a:pt x="76565" y="1090"/>
                        <a:pt x="89863" y="10368"/>
                      </a:cubicBezTo>
                      <a:lnTo>
                        <a:pt x="91578" y="12121"/>
                      </a:lnTo>
                      <a:lnTo>
                        <a:pt x="98132" y="6864"/>
                      </a:lnTo>
                      <a:cubicBezTo>
                        <a:pt x="105090" y="3361"/>
                        <a:pt x="112740" y="1426"/>
                        <a:pt x="120771" y="1426"/>
                      </a:cubicBezTo>
                      <a:cubicBezTo>
                        <a:pt x="128801" y="1425"/>
                        <a:pt x="136452" y="3361"/>
                        <a:pt x="143410" y="6863"/>
                      </a:cubicBezTo>
                      <a:lnTo>
                        <a:pt x="151048" y="12991"/>
                      </a:lnTo>
                      <a:lnTo>
                        <a:pt x="151680" y="12345"/>
                      </a:lnTo>
                      <a:cubicBezTo>
                        <a:pt x="164980" y="3067"/>
                        <a:pt x="180961" y="-519"/>
                        <a:pt x="196475" y="3783"/>
                      </a:cubicBezTo>
                      <a:cubicBezTo>
                        <a:pt x="227503" y="12388"/>
                        <a:pt x="244908" y="49294"/>
                        <a:pt x="235350" y="86214"/>
                      </a:cubicBezTo>
                      <a:cubicBezTo>
                        <a:pt x="231766" y="100059"/>
                        <a:pt x="224899" y="111940"/>
                        <a:pt x="216080" y="120929"/>
                      </a:cubicBezTo>
                      <a:lnTo>
                        <a:pt x="199996" y="129942"/>
                      </a:lnTo>
                      <a:lnTo>
                        <a:pt x="187286" y="146136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7D1CE353-02B5-42C2-94A6-C62C400832D0}"/>
                    </a:ext>
                  </a:extLst>
                </p:cNvPr>
                <p:cNvSpPr/>
                <p:nvPr/>
              </p:nvSpPr>
              <p:spPr>
                <a:xfrm>
                  <a:off x="2855798" y="4369952"/>
                  <a:ext cx="1866900" cy="1567806"/>
                </a:xfrm>
                <a:custGeom>
                  <a:avLst/>
                  <a:gdLst>
                    <a:gd name="connsiteX0" fmla="*/ 589644 w 1866900"/>
                    <a:gd name="connsiteY0" fmla="*/ 0 h 1567806"/>
                    <a:gd name="connsiteX1" fmla="*/ 1277256 w 1866900"/>
                    <a:gd name="connsiteY1" fmla="*/ 0 h 1567806"/>
                    <a:gd name="connsiteX2" fmla="*/ 1866900 w 1866900"/>
                    <a:gd name="connsiteY2" fmla="*/ 589644 h 1567806"/>
                    <a:gd name="connsiteX3" fmla="*/ 1866899 w 1866900"/>
                    <a:gd name="connsiteY3" fmla="*/ 732396 h 1567806"/>
                    <a:gd name="connsiteX4" fmla="*/ 1831780 w 1866900"/>
                    <a:gd name="connsiteY4" fmla="*/ 906346 h 1567806"/>
                    <a:gd name="connsiteX5" fmla="*/ 1795690 w 1866900"/>
                    <a:gd name="connsiteY5" fmla="*/ 972838 h 1567806"/>
                    <a:gd name="connsiteX6" fmla="*/ 1744607 w 1866900"/>
                    <a:gd name="connsiteY6" fmla="*/ 1429996 h 1567806"/>
                    <a:gd name="connsiteX7" fmla="*/ 1747692 w 1866900"/>
                    <a:gd name="connsiteY7" fmla="*/ 1433926 h 1567806"/>
                    <a:gd name="connsiteX8" fmla="*/ 1774330 w 1866900"/>
                    <a:gd name="connsiteY8" fmla="*/ 1448853 h 1567806"/>
                    <a:gd name="connsiteX9" fmla="*/ 1793601 w 1866900"/>
                    <a:gd name="connsiteY9" fmla="*/ 1483569 h 1567806"/>
                    <a:gd name="connsiteX10" fmla="*/ 1754726 w 1866900"/>
                    <a:gd name="connsiteY10" fmla="*/ 1565999 h 1567806"/>
                    <a:gd name="connsiteX11" fmla="*/ 1709931 w 1866900"/>
                    <a:gd name="connsiteY11" fmla="*/ 1557438 h 1567806"/>
                    <a:gd name="connsiteX12" fmla="*/ 1708215 w 1866900"/>
                    <a:gd name="connsiteY12" fmla="*/ 1555685 h 1567806"/>
                    <a:gd name="connsiteX13" fmla="*/ 1701662 w 1866900"/>
                    <a:gd name="connsiteY13" fmla="*/ 1560942 h 1567806"/>
                    <a:gd name="connsiteX14" fmla="*/ 1679023 w 1866900"/>
                    <a:gd name="connsiteY14" fmla="*/ 1566380 h 1567806"/>
                    <a:gd name="connsiteX15" fmla="*/ 1656384 w 1866900"/>
                    <a:gd name="connsiteY15" fmla="*/ 1560943 h 1567806"/>
                    <a:gd name="connsiteX16" fmla="*/ 1648745 w 1866900"/>
                    <a:gd name="connsiteY16" fmla="*/ 1554815 h 1567806"/>
                    <a:gd name="connsiteX17" fmla="*/ 1648113 w 1866900"/>
                    <a:gd name="connsiteY17" fmla="*/ 1555461 h 1567806"/>
                    <a:gd name="connsiteX18" fmla="*/ 1603319 w 1866900"/>
                    <a:gd name="connsiteY18" fmla="*/ 1564023 h 1567806"/>
                    <a:gd name="connsiteX19" fmla="*/ 1564443 w 1866900"/>
                    <a:gd name="connsiteY19" fmla="*/ 1481592 h 1567806"/>
                    <a:gd name="connsiteX20" fmla="*/ 1583714 w 1866900"/>
                    <a:gd name="connsiteY20" fmla="*/ 1446877 h 1567806"/>
                    <a:gd name="connsiteX21" fmla="*/ 1599798 w 1866900"/>
                    <a:gd name="connsiteY21" fmla="*/ 1437865 h 1567806"/>
                    <a:gd name="connsiteX22" fmla="*/ 1612508 w 1866900"/>
                    <a:gd name="connsiteY22" fmla="*/ 1421670 h 1567806"/>
                    <a:gd name="connsiteX23" fmla="*/ 1581918 w 1866900"/>
                    <a:gd name="connsiteY23" fmla="*/ 1147905 h 1567806"/>
                    <a:gd name="connsiteX24" fmla="*/ 1510072 w 1866900"/>
                    <a:gd name="connsiteY24" fmla="*/ 1170208 h 1567806"/>
                    <a:gd name="connsiteX25" fmla="*/ 1420008 w 1866900"/>
                    <a:gd name="connsiteY25" fmla="*/ 1179287 h 1567806"/>
                    <a:gd name="connsiteX26" fmla="*/ 720314 w 1866900"/>
                    <a:gd name="connsiteY26" fmla="*/ 1179287 h 1567806"/>
                    <a:gd name="connsiteX27" fmla="*/ 692316 w 1866900"/>
                    <a:gd name="connsiteY27" fmla="*/ 1429857 h 1567806"/>
                    <a:gd name="connsiteX28" fmla="*/ 695509 w 1866900"/>
                    <a:gd name="connsiteY28" fmla="*/ 1433926 h 1567806"/>
                    <a:gd name="connsiteX29" fmla="*/ 722148 w 1866900"/>
                    <a:gd name="connsiteY29" fmla="*/ 1448853 h 1567806"/>
                    <a:gd name="connsiteX30" fmla="*/ 741419 w 1866900"/>
                    <a:gd name="connsiteY30" fmla="*/ 1483569 h 1567806"/>
                    <a:gd name="connsiteX31" fmla="*/ 702544 w 1866900"/>
                    <a:gd name="connsiteY31" fmla="*/ 1565999 h 1567806"/>
                    <a:gd name="connsiteX32" fmla="*/ 657749 w 1866900"/>
                    <a:gd name="connsiteY32" fmla="*/ 1557438 h 1567806"/>
                    <a:gd name="connsiteX33" fmla="*/ 656033 w 1866900"/>
                    <a:gd name="connsiteY33" fmla="*/ 1555685 h 1567806"/>
                    <a:gd name="connsiteX34" fmla="*/ 649480 w 1866900"/>
                    <a:gd name="connsiteY34" fmla="*/ 1560942 h 1567806"/>
                    <a:gd name="connsiteX35" fmla="*/ 626841 w 1866900"/>
                    <a:gd name="connsiteY35" fmla="*/ 1566380 h 1567806"/>
                    <a:gd name="connsiteX36" fmla="*/ 604201 w 1866900"/>
                    <a:gd name="connsiteY36" fmla="*/ 1560943 h 1567806"/>
                    <a:gd name="connsiteX37" fmla="*/ 596563 w 1866900"/>
                    <a:gd name="connsiteY37" fmla="*/ 1554815 h 1567806"/>
                    <a:gd name="connsiteX38" fmla="*/ 595931 w 1866900"/>
                    <a:gd name="connsiteY38" fmla="*/ 1555461 h 1567806"/>
                    <a:gd name="connsiteX39" fmla="*/ 551137 w 1866900"/>
                    <a:gd name="connsiteY39" fmla="*/ 1564023 h 1567806"/>
                    <a:gd name="connsiteX40" fmla="*/ 512261 w 1866900"/>
                    <a:gd name="connsiteY40" fmla="*/ 1481592 h 1567806"/>
                    <a:gd name="connsiteX41" fmla="*/ 531532 w 1866900"/>
                    <a:gd name="connsiteY41" fmla="*/ 1446877 h 1567806"/>
                    <a:gd name="connsiteX42" fmla="*/ 547615 w 1866900"/>
                    <a:gd name="connsiteY42" fmla="*/ 1437865 h 1567806"/>
                    <a:gd name="connsiteX43" fmla="*/ 560216 w 1866900"/>
                    <a:gd name="connsiteY43" fmla="*/ 1421810 h 1567806"/>
                    <a:gd name="connsiteX44" fmla="*/ 533117 w 1866900"/>
                    <a:gd name="connsiteY44" fmla="*/ 1179287 h 1567806"/>
                    <a:gd name="connsiteX45" fmla="*/ 446891 w 1866900"/>
                    <a:gd name="connsiteY45" fmla="*/ 1179287 h 1567806"/>
                    <a:gd name="connsiteX46" fmla="*/ 356827 w 1866900"/>
                    <a:gd name="connsiteY46" fmla="*/ 1170208 h 1567806"/>
                    <a:gd name="connsiteX47" fmla="*/ 309520 w 1866900"/>
                    <a:gd name="connsiteY47" fmla="*/ 1155522 h 1567806"/>
                    <a:gd name="connsiteX48" fmla="*/ 278850 w 1866900"/>
                    <a:gd name="connsiteY48" fmla="*/ 1429995 h 1567806"/>
                    <a:gd name="connsiteX49" fmla="*/ 281935 w 1866900"/>
                    <a:gd name="connsiteY49" fmla="*/ 1433926 h 1567806"/>
                    <a:gd name="connsiteX50" fmla="*/ 308574 w 1866900"/>
                    <a:gd name="connsiteY50" fmla="*/ 1448853 h 1567806"/>
                    <a:gd name="connsiteX51" fmla="*/ 327845 w 1866900"/>
                    <a:gd name="connsiteY51" fmla="*/ 1483569 h 1567806"/>
                    <a:gd name="connsiteX52" fmla="*/ 288970 w 1866900"/>
                    <a:gd name="connsiteY52" fmla="*/ 1565999 h 1567806"/>
                    <a:gd name="connsiteX53" fmla="*/ 244175 w 1866900"/>
                    <a:gd name="connsiteY53" fmla="*/ 1557438 h 1567806"/>
                    <a:gd name="connsiteX54" fmla="*/ 242459 w 1866900"/>
                    <a:gd name="connsiteY54" fmla="*/ 1555685 h 1567806"/>
                    <a:gd name="connsiteX55" fmla="*/ 235906 w 1866900"/>
                    <a:gd name="connsiteY55" fmla="*/ 1560942 h 1567806"/>
                    <a:gd name="connsiteX56" fmla="*/ 213267 w 1866900"/>
                    <a:gd name="connsiteY56" fmla="*/ 1566380 h 1567806"/>
                    <a:gd name="connsiteX57" fmla="*/ 190627 w 1866900"/>
                    <a:gd name="connsiteY57" fmla="*/ 1560943 h 1567806"/>
                    <a:gd name="connsiteX58" fmla="*/ 182989 w 1866900"/>
                    <a:gd name="connsiteY58" fmla="*/ 1554815 h 1567806"/>
                    <a:gd name="connsiteX59" fmla="*/ 182357 w 1866900"/>
                    <a:gd name="connsiteY59" fmla="*/ 1555461 h 1567806"/>
                    <a:gd name="connsiteX60" fmla="*/ 137563 w 1866900"/>
                    <a:gd name="connsiteY60" fmla="*/ 1564023 h 1567806"/>
                    <a:gd name="connsiteX61" fmla="*/ 98687 w 1866900"/>
                    <a:gd name="connsiteY61" fmla="*/ 1481592 h 1567806"/>
                    <a:gd name="connsiteX62" fmla="*/ 117958 w 1866900"/>
                    <a:gd name="connsiteY62" fmla="*/ 1446877 h 1567806"/>
                    <a:gd name="connsiteX63" fmla="*/ 134041 w 1866900"/>
                    <a:gd name="connsiteY63" fmla="*/ 1437865 h 1567806"/>
                    <a:gd name="connsiteX64" fmla="*/ 146751 w 1866900"/>
                    <a:gd name="connsiteY64" fmla="*/ 1421671 h 1567806"/>
                    <a:gd name="connsiteX65" fmla="*/ 100992 w 1866900"/>
                    <a:gd name="connsiteY65" fmla="*/ 1012157 h 1567806"/>
                    <a:gd name="connsiteX66" fmla="*/ 76322 w 1866900"/>
                    <a:gd name="connsiteY66" fmla="*/ 982257 h 1567806"/>
                    <a:gd name="connsiteX67" fmla="*/ 0 w 1866900"/>
                    <a:gd name="connsiteY67" fmla="*/ 732396 h 1567806"/>
                    <a:gd name="connsiteX68" fmla="*/ 0 w 1866900"/>
                    <a:gd name="connsiteY68" fmla="*/ 589644 h 1567806"/>
                    <a:gd name="connsiteX69" fmla="*/ 589644 w 1866900"/>
                    <a:gd name="connsiteY69" fmla="*/ 0 h 1567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866900" h="1567806">
                      <a:moveTo>
                        <a:pt x="589644" y="0"/>
                      </a:moveTo>
                      <a:lnTo>
                        <a:pt x="1277256" y="0"/>
                      </a:lnTo>
                      <a:cubicBezTo>
                        <a:pt x="1602907" y="0"/>
                        <a:pt x="1866900" y="263993"/>
                        <a:pt x="1866900" y="589644"/>
                      </a:cubicBezTo>
                      <a:cubicBezTo>
                        <a:pt x="1866900" y="637228"/>
                        <a:pt x="1866899" y="684812"/>
                        <a:pt x="1866899" y="732396"/>
                      </a:cubicBezTo>
                      <a:cubicBezTo>
                        <a:pt x="1866899" y="794099"/>
                        <a:pt x="1854394" y="852881"/>
                        <a:pt x="1831780" y="906346"/>
                      </a:cubicBezTo>
                      <a:lnTo>
                        <a:pt x="1795690" y="972838"/>
                      </a:lnTo>
                      <a:lnTo>
                        <a:pt x="1744607" y="1429996"/>
                      </a:lnTo>
                      <a:lnTo>
                        <a:pt x="1747692" y="1433926"/>
                      </a:lnTo>
                      <a:lnTo>
                        <a:pt x="1774330" y="1448853"/>
                      </a:lnTo>
                      <a:cubicBezTo>
                        <a:pt x="1783150" y="1457843"/>
                        <a:pt x="1790017" y="1469724"/>
                        <a:pt x="1793601" y="1483569"/>
                      </a:cubicBezTo>
                      <a:cubicBezTo>
                        <a:pt x="1803158" y="1520489"/>
                        <a:pt x="1785753" y="1557394"/>
                        <a:pt x="1754726" y="1565999"/>
                      </a:cubicBezTo>
                      <a:cubicBezTo>
                        <a:pt x="1739212" y="1570302"/>
                        <a:pt x="1723229" y="1566716"/>
                        <a:pt x="1709931" y="1557438"/>
                      </a:cubicBezTo>
                      <a:lnTo>
                        <a:pt x="1708215" y="1555685"/>
                      </a:lnTo>
                      <a:lnTo>
                        <a:pt x="1701662" y="1560942"/>
                      </a:lnTo>
                      <a:cubicBezTo>
                        <a:pt x="1694704" y="1564445"/>
                        <a:pt x="1687053" y="1566380"/>
                        <a:pt x="1679023" y="1566380"/>
                      </a:cubicBezTo>
                      <a:cubicBezTo>
                        <a:pt x="1670992" y="1566381"/>
                        <a:pt x="1663342" y="1564445"/>
                        <a:pt x="1656384" y="1560943"/>
                      </a:cubicBezTo>
                      <a:lnTo>
                        <a:pt x="1648745" y="1554815"/>
                      </a:lnTo>
                      <a:lnTo>
                        <a:pt x="1648113" y="1555461"/>
                      </a:lnTo>
                      <a:cubicBezTo>
                        <a:pt x="1634814" y="1564739"/>
                        <a:pt x="1618833" y="1568325"/>
                        <a:pt x="1603319" y="1564023"/>
                      </a:cubicBezTo>
                      <a:cubicBezTo>
                        <a:pt x="1572290" y="1555418"/>
                        <a:pt x="1554885" y="1518512"/>
                        <a:pt x="1564443" y="1481592"/>
                      </a:cubicBezTo>
                      <a:cubicBezTo>
                        <a:pt x="1568027" y="1467747"/>
                        <a:pt x="1574895" y="1455866"/>
                        <a:pt x="1583714" y="1446877"/>
                      </a:cubicBezTo>
                      <a:lnTo>
                        <a:pt x="1599798" y="1437865"/>
                      </a:lnTo>
                      <a:lnTo>
                        <a:pt x="1612508" y="1421670"/>
                      </a:lnTo>
                      <a:lnTo>
                        <a:pt x="1581918" y="1147905"/>
                      </a:lnTo>
                      <a:lnTo>
                        <a:pt x="1510072" y="1170208"/>
                      </a:lnTo>
                      <a:cubicBezTo>
                        <a:pt x="1480981" y="1176161"/>
                        <a:pt x="1450860" y="1179287"/>
                        <a:pt x="1420008" y="1179287"/>
                      </a:cubicBezTo>
                      <a:lnTo>
                        <a:pt x="720314" y="1179287"/>
                      </a:lnTo>
                      <a:lnTo>
                        <a:pt x="692316" y="1429857"/>
                      </a:lnTo>
                      <a:lnTo>
                        <a:pt x="695509" y="1433926"/>
                      </a:lnTo>
                      <a:lnTo>
                        <a:pt x="722148" y="1448853"/>
                      </a:lnTo>
                      <a:cubicBezTo>
                        <a:pt x="730968" y="1457843"/>
                        <a:pt x="737834" y="1469724"/>
                        <a:pt x="741419" y="1483569"/>
                      </a:cubicBezTo>
                      <a:cubicBezTo>
                        <a:pt x="750976" y="1520489"/>
                        <a:pt x="733571" y="1557394"/>
                        <a:pt x="702544" y="1565999"/>
                      </a:cubicBezTo>
                      <a:cubicBezTo>
                        <a:pt x="687030" y="1570302"/>
                        <a:pt x="671047" y="1566716"/>
                        <a:pt x="657749" y="1557438"/>
                      </a:cubicBezTo>
                      <a:lnTo>
                        <a:pt x="656033" y="1555685"/>
                      </a:lnTo>
                      <a:lnTo>
                        <a:pt x="649480" y="1560942"/>
                      </a:lnTo>
                      <a:cubicBezTo>
                        <a:pt x="642522" y="1564445"/>
                        <a:pt x="634871" y="1566380"/>
                        <a:pt x="626841" y="1566380"/>
                      </a:cubicBezTo>
                      <a:cubicBezTo>
                        <a:pt x="618810" y="1566381"/>
                        <a:pt x="611159" y="1564445"/>
                        <a:pt x="604201" y="1560943"/>
                      </a:cubicBezTo>
                      <a:lnTo>
                        <a:pt x="596563" y="1554815"/>
                      </a:lnTo>
                      <a:lnTo>
                        <a:pt x="595931" y="1555461"/>
                      </a:lnTo>
                      <a:cubicBezTo>
                        <a:pt x="582632" y="1564739"/>
                        <a:pt x="566651" y="1568325"/>
                        <a:pt x="551137" y="1564023"/>
                      </a:cubicBezTo>
                      <a:cubicBezTo>
                        <a:pt x="520108" y="1555418"/>
                        <a:pt x="502703" y="1518512"/>
                        <a:pt x="512261" y="1481592"/>
                      </a:cubicBezTo>
                      <a:cubicBezTo>
                        <a:pt x="515845" y="1467747"/>
                        <a:pt x="522712" y="1455866"/>
                        <a:pt x="531532" y="1446877"/>
                      </a:cubicBezTo>
                      <a:lnTo>
                        <a:pt x="547615" y="1437865"/>
                      </a:lnTo>
                      <a:lnTo>
                        <a:pt x="560216" y="1421810"/>
                      </a:lnTo>
                      <a:lnTo>
                        <a:pt x="533117" y="1179287"/>
                      </a:lnTo>
                      <a:lnTo>
                        <a:pt x="446891" y="1179287"/>
                      </a:lnTo>
                      <a:cubicBezTo>
                        <a:pt x="416040" y="1179287"/>
                        <a:pt x="385919" y="1176161"/>
                        <a:pt x="356827" y="1170208"/>
                      </a:cubicBezTo>
                      <a:lnTo>
                        <a:pt x="309520" y="1155522"/>
                      </a:lnTo>
                      <a:lnTo>
                        <a:pt x="278850" y="1429995"/>
                      </a:lnTo>
                      <a:lnTo>
                        <a:pt x="281935" y="1433926"/>
                      </a:lnTo>
                      <a:lnTo>
                        <a:pt x="308574" y="1448853"/>
                      </a:lnTo>
                      <a:cubicBezTo>
                        <a:pt x="317394" y="1457843"/>
                        <a:pt x="324260" y="1469724"/>
                        <a:pt x="327845" y="1483569"/>
                      </a:cubicBezTo>
                      <a:cubicBezTo>
                        <a:pt x="337402" y="1520489"/>
                        <a:pt x="319997" y="1557394"/>
                        <a:pt x="288970" y="1565999"/>
                      </a:cubicBezTo>
                      <a:cubicBezTo>
                        <a:pt x="273456" y="1570302"/>
                        <a:pt x="257473" y="1566716"/>
                        <a:pt x="244175" y="1557438"/>
                      </a:cubicBezTo>
                      <a:lnTo>
                        <a:pt x="242459" y="1555685"/>
                      </a:lnTo>
                      <a:lnTo>
                        <a:pt x="235906" y="1560942"/>
                      </a:lnTo>
                      <a:cubicBezTo>
                        <a:pt x="228948" y="1564445"/>
                        <a:pt x="221297" y="1566380"/>
                        <a:pt x="213267" y="1566380"/>
                      </a:cubicBezTo>
                      <a:cubicBezTo>
                        <a:pt x="205236" y="1566381"/>
                        <a:pt x="197585" y="1564445"/>
                        <a:pt x="190627" y="1560943"/>
                      </a:cubicBezTo>
                      <a:lnTo>
                        <a:pt x="182989" y="1554815"/>
                      </a:lnTo>
                      <a:lnTo>
                        <a:pt x="182357" y="1555461"/>
                      </a:lnTo>
                      <a:cubicBezTo>
                        <a:pt x="169058" y="1564739"/>
                        <a:pt x="153077" y="1568325"/>
                        <a:pt x="137563" y="1564023"/>
                      </a:cubicBezTo>
                      <a:cubicBezTo>
                        <a:pt x="106534" y="1555418"/>
                        <a:pt x="89129" y="1518512"/>
                        <a:pt x="98687" y="1481592"/>
                      </a:cubicBezTo>
                      <a:cubicBezTo>
                        <a:pt x="102271" y="1467747"/>
                        <a:pt x="109138" y="1455866"/>
                        <a:pt x="117958" y="1446877"/>
                      </a:cubicBezTo>
                      <a:lnTo>
                        <a:pt x="134041" y="1437865"/>
                      </a:lnTo>
                      <a:lnTo>
                        <a:pt x="146751" y="1421671"/>
                      </a:lnTo>
                      <a:lnTo>
                        <a:pt x="100992" y="1012157"/>
                      </a:lnTo>
                      <a:lnTo>
                        <a:pt x="76322" y="982257"/>
                      </a:lnTo>
                      <a:cubicBezTo>
                        <a:pt x="28136" y="910932"/>
                        <a:pt x="0" y="824950"/>
                        <a:pt x="0" y="732396"/>
                      </a:cubicBezTo>
                      <a:lnTo>
                        <a:pt x="0" y="589644"/>
                      </a:lnTo>
                      <a:cubicBezTo>
                        <a:pt x="0" y="263993"/>
                        <a:pt x="263993" y="0"/>
                        <a:pt x="58964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3A1974BC-0221-491B-9A66-E197FE713DFC}"/>
                    </a:ext>
                  </a:extLst>
                </p:cNvPr>
                <p:cNvSpPr/>
                <p:nvPr/>
              </p:nvSpPr>
              <p:spPr>
                <a:xfrm>
                  <a:off x="3334244" y="3966995"/>
                  <a:ext cx="350258" cy="33367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5EFD884-4F9F-4C5D-ADB8-E1C29219057C}"/>
                    </a:ext>
                  </a:extLst>
                </p:cNvPr>
                <p:cNvSpPr/>
                <p:nvPr/>
              </p:nvSpPr>
              <p:spPr>
                <a:xfrm>
                  <a:off x="2356344" y="3966995"/>
                  <a:ext cx="350258" cy="33367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AEFF03EE-2512-4C34-8DBC-7EE96C851C0F}"/>
                    </a:ext>
                  </a:extLst>
                </p:cNvPr>
                <p:cNvSpPr/>
                <p:nvPr/>
              </p:nvSpPr>
              <p:spPr>
                <a:xfrm>
                  <a:off x="3400948" y="4030541"/>
                  <a:ext cx="216850" cy="20658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40C452D2-FE5D-488D-AAB3-160C6D77C53C}"/>
                    </a:ext>
                  </a:extLst>
                </p:cNvPr>
                <p:cNvSpPr/>
                <p:nvPr/>
              </p:nvSpPr>
              <p:spPr>
                <a:xfrm>
                  <a:off x="2423048" y="4030541"/>
                  <a:ext cx="216850" cy="20658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69AE6B54-8EAE-405E-88B8-5B7B61FAE5D3}"/>
                    </a:ext>
                  </a:extLst>
                </p:cNvPr>
                <p:cNvSpPr/>
                <p:nvPr/>
              </p:nvSpPr>
              <p:spPr>
                <a:xfrm>
                  <a:off x="2423998" y="4000500"/>
                  <a:ext cx="1237890" cy="117928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CBE1822B-18C3-4D87-A32D-751BC79D0B06}"/>
                    </a:ext>
                  </a:extLst>
                </p:cNvPr>
                <p:cNvSpPr/>
                <p:nvPr/>
              </p:nvSpPr>
              <p:spPr>
                <a:xfrm>
                  <a:off x="2709388" y="4642909"/>
                  <a:ext cx="667110" cy="546610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D217F33F-DA37-472D-A40C-36E1CD69F4C6}"/>
                    </a:ext>
                  </a:extLst>
                </p:cNvPr>
                <p:cNvSpPr/>
                <p:nvPr/>
              </p:nvSpPr>
              <p:spPr>
                <a:xfrm>
                  <a:off x="2932841" y="4575544"/>
                  <a:ext cx="220204" cy="180428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FF89DE14-18F3-4A71-9880-EE6893239A2A}"/>
                    </a:ext>
                  </a:extLst>
                </p:cNvPr>
                <p:cNvSpPr/>
                <p:nvPr/>
              </p:nvSpPr>
              <p:spPr>
                <a:xfrm>
                  <a:off x="2559444" y="4444802"/>
                  <a:ext cx="241966" cy="1309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E962F2E5-BC21-48B9-A4D8-ED10D22BA54E}"/>
                    </a:ext>
                  </a:extLst>
                </p:cNvPr>
                <p:cNvSpPr/>
                <p:nvPr/>
              </p:nvSpPr>
              <p:spPr>
                <a:xfrm>
                  <a:off x="2789502" y="4984898"/>
                  <a:ext cx="510644" cy="76052"/>
                </a:xfrm>
                <a:custGeom>
                  <a:avLst/>
                  <a:gdLst>
                    <a:gd name="connsiteX0" fmla="*/ 297891 w 595782"/>
                    <a:gd name="connsiteY0" fmla="*/ 0 h 305310"/>
                    <a:gd name="connsiteX1" fmla="*/ 574480 w 595782"/>
                    <a:gd name="connsiteY1" fmla="*/ 120498 h 305310"/>
                    <a:gd name="connsiteX2" fmla="*/ 595782 w 595782"/>
                    <a:gd name="connsiteY2" fmla="*/ 152655 h 305310"/>
                    <a:gd name="connsiteX3" fmla="*/ 574480 w 595782"/>
                    <a:gd name="connsiteY3" fmla="*/ 184813 h 305310"/>
                    <a:gd name="connsiteX4" fmla="*/ 297891 w 595782"/>
                    <a:gd name="connsiteY4" fmla="*/ 305310 h 305310"/>
                    <a:gd name="connsiteX5" fmla="*/ 21302 w 595782"/>
                    <a:gd name="connsiteY5" fmla="*/ 184813 h 305310"/>
                    <a:gd name="connsiteX6" fmla="*/ 0 w 595782"/>
                    <a:gd name="connsiteY6" fmla="*/ 152655 h 305310"/>
                    <a:gd name="connsiteX7" fmla="*/ 21302 w 595782"/>
                    <a:gd name="connsiteY7" fmla="*/ 120498 h 305310"/>
                    <a:gd name="connsiteX8" fmla="*/ 297891 w 595782"/>
                    <a:gd name="connsiteY8" fmla="*/ 0 h 30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5782" h="305310">
                      <a:moveTo>
                        <a:pt x="297891" y="0"/>
                      </a:moveTo>
                      <a:cubicBezTo>
                        <a:pt x="413027" y="0"/>
                        <a:pt x="514538" y="47798"/>
                        <a:pt x="574480" y="120498"/>
                      </a:cubicBezTo>
                      <a:lnTo>
                        <a:pt x="595782" y="152655"/>
                      </a:lnTo>
                      <a:lnTo>
                        <a:pt x="574480" y="184813"/>
                      </a:lnTo>
                      <a:cubicBezTo>
                        <a:pt x="514538" y="257512"/>
                        <a:pt x="413027" y="305310"/>
                        <a:pt x="297891" y="305310"/>
                      </a:cubicBezTo>
                      <a:cubicBezTo>
                        <a:pt x="182756" y="305310"/>
                        <a:pt x="81244" y="257512"/>
                        <a:pt x="21302" y="184813"/>
                      </a:cubicBezTo>
                      <a:lnTo>
                        <a:pt x="0" y="152655"/>
                      </a:lnTo>
                      <a:lnTo>
                        <a:pt x="21302" y="120498"/>
                      </a:lnTo>
                      <a:cubicBezTo>
                        <a:pt x="81244" y="47798"/>
                        <a:pt x="182756" y="0"/>
                        <a:pt x="29789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DB8519B5-0450-44AF-94AE-4D38CE5EC9E0}"/>
                    </a:ext>
                  </a:extLst>
                </p:cNvPr>
                <p:cNvSpPr/>
                <p:nvPr/>
              </p:nvSpPr>
              <p:spPr>
                <a:xfrm>
                  <a:off x="3259531" y="4444802"/>
                  <a:ext cx="241966" cy="13094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F80FA846-CA5F-42F9-BB73-8CB2F2F39A3B}"/>
                  </a:ext>
                </a:extLst>
              </p:cNvPr>
              <p:cNvGrpSpPr/>
              <p:nvPr/>
            </p:nvGrpSpPr>
            <p:grpSpPr>
              <a:xfrm>
                <a:off x="3057623" y="5709131"/>
                <a:ext cx="1950852" cy="595502"/>
                <a:chOff x="1059022" y="4692737"/>
                <a:chExt cx="4074565" cy="1243770"/>
              </a:xfrm>
              <a:pattFill prst="dash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</p:grpSpPr>
            <p:sp>
              <p:nvSpPr>
                <p:cNvPr id="125" name="二等辺三角形 365">
                  <a:extLst>
                    <a:ext uri="{FF2B5EF4-FFF2-40B4-BE49-F238E27FC236}">
                      <a16:creationId xmlns:a16="http://schemas.microsoft.com/office/drawing/2014/main" id="{AB16F15A-8A9C-40BA-BEFA-D935DCC62B9E}"/>
                    </a:ext>
                  </a:extLst>
                </p:cNvPr>
                <p:cNvSpPr/>
                <p:nvPr/>
              </p:nvSpPr>
              <p:spPr>
                <a:xfrm rot="20706003" flipV="1">
                  <a:off x="3575394" y="5665126"/>
                  <a:ext cx="761522" cy="271381"/>
                </a:xfrm>
                <a:custGeom>
                  <a:avLst/>
                  <a:gdLst>
                    <a:gd name="connsiteX0" fmla="*/ 0 w 715241"/>
                    <a:gd name="connsiteY0" fmla="*/ 340127 h 340127"/>
                    <a:gd name="connsiteX1" fmla="*/ 715241 w 715241"/>
                    <a:gd name="connsiteY1" fmla="*/ 0 h 340127"/>
                    <a:gd name="connsiteX2" fmla="*/ 715241 w 715241"/>
                    <a:gd name="connsiteY2" fmla="*/ 340127 h 340127"/>
                    <a:gd name="connsiteX3" fmla="*/ 0 w 715241"/>
                    <a:gd name="connsiteY3" fmla="*/ 340127 h 340127"/>
                    <a:gd name="connsiteX0" fmla="*/ 0 w 733981"/>
                    <a:gd name="connsiteY0" fmla="*/ 346021 h 346021"/>
                    <a:gd name="connsiteX1" fmla="*/ 715241 w 733981"/>
                    <a:gd name="connsiteY1" fmla="*/ 5894 h 346021"/>
                    <a:gd name="connsiteX2" fmla="*/ 715241 w 733981"/>
                    <a:gd name="connsiteY2" fmla="*/ 346021 h 346021"/>
                    <a:gd name="connsiteX3" fmla="*/ 0 w 733981"/>
                    <a:gd name="connsiteY3" fmla="*/ 346021 h 346021"/>
                    <a:gd name="connsiteX0" fmla="*/ 0 w 761522"/>
                    <a:gd name="connsiteY0" fmla="*/ 271381 h 271381"/>
                    <a:gd name="connsiteX1" fmla="*/ 748740 w 761522"/>
                    <a:gd name="connsiteY1" fmla="*/ 7763 h 271381"/>
                    <a:gd name="connsiteX2" fmla="*/ 715241 w 761522"/>
                    <a:gd name="connsiteY2" fmla="*/ 271381 h 271381"/>
                    <a:gd name="connsiteX3" fmla="*/ 0 w 761522"/>
                    <a:gd name="connsiteY3" fmla="*/ 271381 h 27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61522" h="271381">
                      <a:moveTo>
                        <a:pt x="0" y="271381"/>
                      </a:moveTo>
                      <a:cubicBezTo>
                        <a:pt x="238414" y="158005"/>
                        <a:pt x="706573" y="-41826"/>
                        <a:pt x="748740" y="7763"/>
                      </a:cubicBezTo>
                      <a:cubicBezTo>
                        <a:pt x="790907" y="57352"/>
                        <a:pt x="715241" y="158005"/>
                        <a:pt x="715241" y="271381"/>
                      </a:cubicBezTo>
                      <a:lnTo>
                        <a:pt x="0" y="271381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二等辺三角形 133">
                  <a:extLst>
                    <a:ext uri="{FF2B5EF4-FFF2-40B4-BE49-F238E27FC236}">
                      <a16:creationId xmlns:a16="http://schemas.microsoft.com/office/drawing/2014/main" id="{3543D577-B82C-4E00-820E-4D8AC00D04FE}"/>
                    </a:ext>
                  </a:extLst>
                </p:cNvPr>
                <p:cNvSpPr/>
                <p:nvPr/>
              </p:nvSpPr>
              <p:spPr>
                <a:xfrm>
                  <a:off x="2906169" y="4692737"/>
                  <a:ext cx="715241" cy="320189"/>
                </a:xfrm>
                <a:custGeom>
                  <a:avLst/>
                  <a:gdLst>
                    <a:gd name="connsiteX0" fmla="*/ 0 w 715241"/>
                    <a:gd name="connsiteY0" fmla="*/ 539930 h 539930"/>
                    <a:gd name="connsiteX1" fmla="*/ 586219 w 715241"/>
                    <a:gd name="connsiteY1" fmla="*/ 0 h 539930"/>
                    <a:gd name="connsiteX2" fmla="*/ 715241 w 715241"/>
                    <a:gd name="connsiteY2" fmla="*/ 539930 h 539930"/>
                    <a:gd name="connsiteX3" fmla="*/ 0 w 715241"/>
                    <a:gd name="connsiteY3" fmla="*/ 539930 h 539930"/>
                    <a:gd name="connsiteX0" fmla="*/ 0 w 715241"/>
                    <a:gd name="connsiteY0" fmla="*/ 317680 h 317680"/>
                    <a:gd name="connsiteX1" fmla="*/ 681469 w 715241"/>
                    <a:gd name="connsiteY1" fmla="*/ 0 h 317680"/>
                    <a:gd name="connsiteX2" fmla="*/ 715241 w 715241"/>
                    <a:gd name="connsiteY2" fmla="*/ 317680 h 317680"/>
                    <a:gd name="connsiteX3" fmla="*/ 0 w 715241"/>
                    <a:gd name="connsiteY3" fmla="*/ 317680 h 317680"/>
                    <a:gd name="connsiteX0" fmla="*/ 0 w 715241"/>
                    <a:gd name="connsiteY0" fmla="*/ 320189 h 320189"/>
                    <a:gd name="connsiteX1" fmla="*/ 681469 w 715241"/>
                    <a:gd name="connsiteY1" fmla="*/ 2509 h 320189"/>
                    <a:gd name="connsiteX2" fmla="*/ 715241 w 715241"/>
                    <a:gd name="connsiteY2" fmla="*/ 320189 h 320189"/>
                    <a:gd name="connsiteX3" fmla="*/ 0 w 715241"/>
                    <a:gd name="connsiteY3" fmla="*/ 320189 h 3201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5241" h="320189">
                      <a:moveTo>
                        <a:pt x="0" y="320189"/>
                      </a:moveTo>
                      <a:cubicBezTo>
                        <a:pt x="227156" y="214296"/>
                        <a:pt x="638462" y="-27184"/>
                        <a:pt x="681469" y="2509"/>
                      </a:cubicBezTo>
                      <a:cubicBezTo>
                        <a:pt x="724476" y="32202"/>
                        <a:pt x="703984" y="214296"/>
                        <a:pt x="715241" y="320189"/>
                      </a:cubicBezTo>
                      <a:lnTo>
                        <a:pt x="0" y="320189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83C1C75-2212-4C06-AFA9-517E07F3DF55}"/>
                    </a:ext>
                  </a:extLst>
                </p:cNvPr>
                <p:cNvSpPr/>
                <p:nvPr/>
              </p:nvSpPr>
              <p:spPr>
                <a:xfrm rot="16200000">
                  <a:off x="4292457" y="5055576"/>
                  <a:ext cx="952755" cy="729504"/>
                </a:xfrm>
                <a:custGeom>
                  <a:avLst/>
                  <a:gdLst>
                    <a:gd name="connsiteX0" fmla="*/ 952755 w 952755"/>
                    <a:gd name="connsiteY0" fmla="*/ 729504 h 729504"/>
                    <a:gd name="connsiteX1" fmla="*/ 545107 w 952755"/>
                    <a:gd name="connsiteY1" fmla="*/ 729504 h 729504"/>
                    <a:gd name="connsiteX2" fmla="*/ 476378 w 952755"/>
                    <a:gd name="connsiteY2" fmla="*/ 624255 h 729504"/>
                    <a:gd name="connsiteX3" fmla="*/ 407649 w 952755"/>
                    <a:gd name="connsiteY3" fmla="*/ 729504 h 729504"/>
                    <a:gd name="connsiteX4" fmla="*/ 0 w 952755"/>
                    <a:gd name="connsiteY4" fmla="*/ 729504 h 729504"/>
                    <a:gd name="connsiteX5" fmla="*/ 476378 w 952755"/>
                    <a:gd name="connsiteY5" fmla="*/ 0 h 729504"/>
                    <a:gd name="connsiteX0" fmla="*/ 952755 w 952755"/>
                    <a:gd name="connsiteY0" fmla="*/ 729504 h 729504"/>
                    <a:gd name="connsiteX1" fmla="*/ 476378 w 952755"/>
                    <a:gd name="connsiteY1" fmla="*/ 624255 h 729504"/>
                    <a:gd name="connsiteX2" fmla="*/ 407649 w 952755"/>
                    <a:gd name="connsiteY2" fmla="*/ 729504 h 729504"/>
                    <a:gd name="connsiteX3" fmla="*/ 0 w 952755"/>
                    <a:gd name="connsiteY3" fmla="*/ 729504 h 729504"/>
                    <a:gd name="connsiteX4" fmla="*/ 476378 w 952755"/>
                    <a:gd name="connsiteY4" fmla="*/ 0 h 729504"/>
                    <a:gd name="connsiteX5" fmla="*/ 952755 w 952755"/>
                    <a:gd name="connsiteY5" fmla="*/ 729504 h 729504"/>
                    <a:gd name="connsiteX0" fmla="*/ 952755 w 952755"/>
                    <a:gd name="connsiteY0" fmla="*/ 729504 h 729504"/>
                    <a:gd name="connsiteX1" fmla="*/ 476378 w 952755"/>
                    <a:gd name="connsiteY1" fmla="*/ 624255 h 729504"/>
                    <a:gd name="connsiteX2" fmla="*/ 0 w 952755"/>
                    <a:gd name="connsiteY2" fmla="*/ 729504 h 729504"/>
                    <a:gd name="connsiteX3" fmla="*/ 476378 w 952755"/>
                    <a:gd name="connsiteY3" fmla="*/ 0 h 729504"/>
                    <a:gd name="connsiteX4" fmla="*/ 952755 w 952755"/>
                    <a:gd name="connsiteY4" fmla="*/ 729504 h 729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2755" h="729504">
                      <a:moveTo>
                        <a:pt x="952755" y="729504"/>
                      </a:moveTo>
                      <a:lnTo>
                        <a:pt x="476378" y="624255"/>
                      </a:lnTo>
                      <a:lnTo>
                        <a:pt x="0" y="729504"/>
                      </a:lnTo>
                      <a:lnTo>
                        <a:pt x="476378" y="0"/>
                      </a:lnTo>
                      <a:lnTo>
                        <a:pt x="952755" y="72950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E222DCA9-FCD4-4D5A-BA00-2C18866581BB}"/>
                    </a:ext>
                  </a:extLst>
                </p:cNvPr>
                <p:cNvSpPr/>
                <p:nvPr/>
              </p:nvSpPr>
              <p:spPr>
                <a:xfrm>
                  <a:off x="1071539" y="4892218"/>
                  <a:ext cx="3835459" cy="928722"/>
                </a:xfrm>
                <a:custGeom>
                  <a:avLst/>
                  <a:gdLst>
                    <a:gd name="connsiteX0" fmla="*/ 1781812 w 3838032"/>
                    <a:gd name="connsiteY0" fmla="*/ 1272 h 928006"/>
                    <a:gd name="connsiteX1" fmla="*/ 3838013 w 3838032"/>
                    <a:gd name="connsiteY1" fmla="*/ 516989 h 928006"/>
                    <a:gd name="connsiteX2" fmla="*/ 1746642 w 3838032"/>
                    <a:gd name="connsiteY2" fmla="*/ 927198 h 928006"/>
                    <a:gd name="connsiteX3" fmla="*/ 40682 w 3838032"/>
                    <a:gd name="connsiteY3" fmla="*/ 376252 h 928006"/>
                    <a:gd name="connsiteX4" fmla="*/ 35934 w 3838032"/>
                    <a:gd name="connsiteY4" fmla="*/ 368404 h 928006"/>
                    <a:gd name="connsiteX5" fmla="*/ 101723 w 3838032"/>
                    <a:gd name="connsiteY5" fmla="*/ 389590 h 928006"/>
                    <a:gd name="connsiteX6" fmla="*/ 428341 w 3838032"/>
                    <a:gd name="connsiteY6" fmla="*/ 370433 h 928006"/>
                    <a:gd name="connsiteX7" fmla="*/ 113823 w 3838032"/>
                    <a:gd name="connsiteY7" fmla="*/ 341760 h 928006"/>
                    <a:gd name="connsiteX8" fmla="*/ 0 w 3838032"/>
                    <a:gd name="connsiteY8" fmla="*/ 303748 h 928006"/>
                    <a:gd name="connsiteX9" fmla="*/ 45920 w 3838032"/>
                    <a:gd name="connsiteY9" fmla="*/ 247852 h 928006"/>
                    <a:gd name="connsiteX10" fmla="*/ 1781812 w 3838032"/>
                    <a:gd name="connsiteY10" fmla="*/ 1272 h 928006"/>
                    <a:gd name="connsiteX0" fmla="*/ 1781812 w 3838032"/>
                    <a:gd name="connsiteY0" fmla="*/ 1272 h 928006"/>
                    <a:gd name="connsiteX1" fmla="*/ 3838013 w 3838032"/>
                    <a:gd name="connsiteY1" fmla="*/ 516989 h 928006"/>
                    <a:gd name="connsiteX2" fmla="*/ 1746642 w 3838032"/>
                    <a:gd name="connsiteY2" fmla="*/ 927198 h 928006"/>
                    <a:gd name="connsiteX3" fmla="*/ 40682 w 3838032"/>
                    <a:gd name="connsiteY3" fmla="*/ 376252 h 928006"/>
                    <a:gd name="connsiteX4" fmla="*/ 101723 w 3838032"/>
                    <a:gd name="connsiteY4" fmla="*/ 389590 h 928006"/>
                    <a:gd name="connsiteX5" fmla="*/ 428341 w 3838032"/>
                    <a:gd name="connsiteY5" fmla="*/ 370433 h 928006"/>
                    <a:gd name="connsiteX6" fmla="*/ 113823 w 3838032"/>
                    <a:gd name="connsiteY6" fmla="*/ 341760 h 928006"/>
                    <a:gd name="connsiteX7" fmla="*/ 0 w 3838032"/>
                    <a:gd name="connsiteY7" fmla="*/ 303748 h 928006"/>
                    <a:gd name="connsiteX8" fmla="*/ 45920 w 3838032"/>
                    <a:gd name="connsiteY8" fmla="*/ 247852 h 928006"/>
                    <a:gd name="connsiteX9" fmla="*/ 1781812 w 3838032"/>
                    <a:gd name="connsiteY9" fmla="*/ 1272 h 928006"/>
                    <a:gd name="connsiteX0" fmla="*/ 1781812 w 3838032"/>
                    <a:gd name="connsiteY0" fmla="*/ 1272 h 928006"/>
                    <a:gd name="connsiteX1" fmla="*/ 3838013 w 3838032"/>
                    <a:gd name="connsiteY1" fmla="*/ 516989 h 928006"/>
                    <a:gd name="connsiteX2" fmla="*/ 1746642 w 3838032"/>
                    <a:gd name="connsiteY2" fmla="*/ 927198 h 928006"/>
                    <a:gd name="connsiteX3" fmla="*/ 40682 w 3838032"/>
                    <a:gd name="connsiteY3" fmla="*/ 376252 h 928006"/>
                    <a:gd name="connsiteX4" fmla="*/ 101723 w 3838032"/>
                    <a:gd name="connsiteY4" fmla="*/ 389590 h 928006"/>
                    <a:gd name="connsiteX5" fmla="*/ 428341 w 3838032"/>
                    <a:gd name="connsiteY5" fmla="*/ 370433 h 928006"/>
                    <a:gd name="connsiteX6" fmla="*/ 113823 w 3838032"/>
                    <a:gd name="connsiteY6" fmla="*/ 341760 h 928006"/>
                    <a:gd name="connsiteX7" fmla="*/ 0 w 3838032"/>
                    <a:gd name="connsiteY7" fmla="*/ 303748 h 928006"/>
                    <a:gd name="connsiteX8" fmla="*/ 45920 w 3838032"/>
                    <a:gd name="connsiteY8" fmla="*/ 247852 h 928006"/>
                    <a:gd name="connsiteX9" fmla="*/ 1781812 w 3838032"/>
                    <a:gd name="connsiteY9" fmla="*/ 1272 h 928006"/>
                    <a:gd name="connsiteX0" fmla="*/ 1781812 w 3838032"/>
                    <a:gd name="connsiteY0" fmla="*/ 1272 h 928361"/>
                    <a:gd name="connsiteX1" fmla="*/ 3838013 w 3838032"/>
                    <a:gd name="connsiteY1" fmla="*/ 516989 h 928361"/>
                    <a:gd name="connsiteX2" fmla="*/ 1746642 w 3838032"/>
                    <a:gd name="connsiteY2" fmla="*/ 927198 h 928361"/>
                    <a:gd name="connsiteX3" fmla="*/ 2582 w 3838032"/>
                    <a:gd name="connsiteY3" fmla="*/ 388952 h 928361"/>
                    <a:gd name="connsiteX4" fmla="*/ 101723 w 3838032"/>
                    <a:gd name="connsiteY4" fmla="*/ 389590 h 928361"/>
                    <a:gd name="connsiteX5" fmla="*/ 428341 w 3838032"/>
                    <a:gd name="connsiteY5" fmla="*/ 370433 h 928361"/>
                    <a:gd name="connsiteX6" fmla="*/ 113823 w 3838032"/>
                    <a:gd name="connsiteY6" fmla="*/ 341760 h 928361"/>
                    <a:gd name="connsiteX7" fmla="*/ 0 w 3838032"/>
                    <a:gd name="connsiteY7" fmla="*/ 303748 h 928361"/>
                    <a:gd name="connsiteX8" fmla="*/ 45920 w 3838032"/>
                    <a:gd name="connsiteY8" fmla="*/ 247852 h 928361"/>
                    <a:gd name="connsiteX9" fmla="*/ 1781812 w 3838032"/>
                    <a:gd name="connsiteY9" fmla="*/ 1272 h 928361"/>
                    <a:gd name="connsiteX0" fmla="*/ 1781812 w 3838032"/>
                    <a:gd name="connsiteY0" fmla="*/ 1634 h 928723"/>
                    <a:gd name="connsiteX1" fmla="*/ 3838013 w 3838032"/>
                    <a:gd name="connsiteY1" fmla="*/ 517351 h 928723"/>
                    <a:gd name="connsiteX2" fmla="*/ 1746642 w 3838032"/>
                    <a:gd name="connsiteY2" fmla="*/ 927560 h 928723"/>
                    <a:gd name="connsiteX3" fmla="*/ 2582 w 3838032"/>
                    <a:gd name="connsiteY3" fmla="*/ 389314 h 928723"/>
                    <a:gd name="connsiteX4" fmla="*/ 101723 w 3838032"/>
                    <a:gd name="connsiteY4" fmla="*/ 389952 h 928723"/>
                    <a:gd name="connsiteX5" fmla="*/ 428341 w 3838032"/>
                    <a:gd name="connsiteY5" fmla="*/ 370795 h 928723"/>
                    <a:gd name="connsiteX6" fmla="*/ 113823 w 3838032"/>
                    <a:gd name="connsiteY6" fmla="*/ 342122 h 928723"/>
                    <a:gd name="connsiteX7" fmla="*/ 0 w 3838032"/>
                    <a:gd name="connsiteY7" fmla="*/ 304110 h 928723"/>
                    <a:gd name="connsiteX8" fmla="*/ 71320 w 3838032"/>
                    <a:gd name="connsiteY8" fmla="*/ 216464 h 928723"/>
                    <a:gd name="connsiteX9" fmla="*/ 1781812 w 3838032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111250 w 3835459"/>
                    <a:gd name="connsiteY6" fmla="*/ 34212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25550 w 3835459"/>
                    <a:gd name="connsiteY6" fmla="*/ 31037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25550 w 3835459"/>
                    <a:gd name="connsiteY6" fmla="*/ 31037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38250 w 3835459"/>
                    <a:gd name="connsiteY6" fmla="*/ 294497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38250 w 3835459"/>
                    <a:gd name="connsiteY6" fmla="*/ 294497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  <a:gd name="connsiteX0" fmla="*/ 1779239 w 3835459"/>
                    <a:gd name="connsiteY0" fmla="*/ 1634 h 928723"/>
                    <a:gd name="connsiteX1" fmla="*/ 3835440 w 3835459"/>
                    <a:gd name="connsiteY1" fmla="*/ 517351 h 928723"/>
                    <a:gd name="connsiteX2" fmla="*/ 1744069 w 3835459"/>
                    <a:gd name="connsiteY2" fmla="*/ 927560 h 928723"/>
                    <a:gd name="connsiteX3" fmla="*/ 9 w 3835459"/>
                    <a:gd name="connsiteY3" fmla="*/ 389314 h 928723"/>
                    <a:gd name="connsiteX4" fmla="*/ 99150 w 3835459"/>
                    <a:gd name="connsiteY4" fmla="*/ 389952 h 928723"/>
                    <a:gd name="connsiteX5" fmla="*/ 425768 w 3835459"/>
                    <a:gd name="connsiteY5" fmla="*/ 370795 h 928723"/>
                    <a:gd name="connsiteX6" fmla="*/ 216025 w 3835459"/>
                    <a:gd name="connsiteY6" fmla="*/ 304022 h 928723"/>
                    <a:gd name="connsiteX7" fmla="*/ 19652 w 3835459"/>
                    <a:gd name="connsiteY7" fmla="*/ 246960 h 928723"/>
                    <a:gd name="connsiteX8" fmla="*/ 68747 w 3835459"/>
                    <a:gd name="connsiteY8" fmla="*/ 216464 h 928723"/>
                    <a:gd name="connsiteX9" fmla="*/ 1779239 w 3835459"/>
                    <a:gd name="connsiteY9" fmla="*/ 1634 h 928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35459" h="928723">
                      <a:moveTo>
                        <a:pt x="1779239" y="1634"/>
                      </a:moveTo>
                      <a:cubicBezTo>
                        <a:pt x="2524720" y="19218"/>
                        <a:pt x="3841302" y="363030"/>
                        <a:pt x="3835440" y="517351"/>
                      </a:cubicBezTo>
                      <a:cubicBezTo>
                        <a:pt x="3829578" y="671672"/>
                        <a:pt x="2383307" y="948899"/>
                        <a:pt x="1744069" y="927560"/>
                      </a:cubicBezTo>
                      <a:cubicBezTo>
                        <a:pt x="1104831" y="906221"/>
                        <a:pt x="961" y="439240"/>
                        <a:pt x="9" y="389314"/>
                      </a:cubicBezTo>
                      <a:cubicBezTo>
                        <a:pt x="-943" y="339388"/>
                        <a:pt x="78803" y="385506"/>
                        <a:pt x="99150" y="389952"/>
                      </a:cubicBezTo>
                      <a:cubicBezTo>
                        <a:pt x="266171" y="432204"/>
                        <a:pt x="412403" y="423627"/>
                        <a:pt x="425768" y="370795"/>
                      </a:cubicBezTo>
                      <a:cubicBezTo>
                        <a:pt x="346760" y="341570"/>
                        <a:pt x="322311" y="334122"/>
                        <a:pt x="216025" y="304022"/>
                      </a:cubicBezTo>
                      <a:cubicBezTo>
                        <a:pt x="109739" y="273922"/>
                        <a:pt x="92518" y="262806"/>
                        <a:pt x="19652" y="246960"/>
                      </a:cubicBezTo>
                      <a:lnTo>
                        <a:pt x="68747" y="216464"/>
                      </a:lnTo>
                      <a:cubicBezTo>
                        <a:pt x="280454" y="81172"/>
                        <a:pt x="1126943" y="-13752"/>
                        <a:pt x="1779239" y="163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ひし形 135">
                  <a:extLst>
                    <a:ext uri="{FF2B5EF4-FFF2-40B4-BE49-F238E27FC236}">
                      <a16:creationId xmlns:a16="http://schemas.microsoft.com/office/drawing/2014/main" id="{531824CF-A685-4321-BD31-854EA8F48FC6}"/>
                    </a:ext>
                  </a:extLst>
                </p:cNvPr>
                <p:cNvSpPr/>
                <p:nvPr/>
              </p:nvSpPr>
              <p:spPr>
                <a:xfrm>
                  <a:off x="2857498" y="5755481"/>
                  <a:ext cx="529231" cy="101245"/>
                </a:xfrm>
                <a:custGeom>
                  <a:avLst/>
                  <a:gdLst>
                    <a:gd name="connsiteX0" fmla="*/ 0 w 723798"/>
                    <a:gd name="connsiteY0" fmla="*/ 192715 h 385429"/>
                    <a:gd name="connsiteX1" fmla="*/ 361899 w 723798"/>
                    <a:gd name="connsiteY1" fmla="*/ 0 h 385429"/>
                    <a:gd name="connsiteX2" fmla="*/ 723798 w 723798"/>
                    <a:gd name="connsiteY2" fmla="*/ 192715 h 385429"/>
                    <a:gd name="connsiteX3" fmla="*/ 361899 w 723798"/>
                    <a:gd name="connsiteY3" fmla="*/ 385429 h 385429"/>
                    <a:gd name="connsiteX4" fmla="*/ 0 w 723798"/>
                    <a:gd name="connsiteY4" fmla="*/ 192715 h 385429"/>
                    <a:gd name="connsiteX0" fmla="*/ 0 w 723917"/>
                    <a:gd name="connsiteY0" fmla="*/ 192715 h 385429"/>
                    <a:gd name="connsiteX1" fmla="*/ 361899 w 723917"/>
                    <a:gd name="connsiteY1" fmla="*/ 0 h 385429"/>
                    <a:gd name="connsiteX2" fmla="*/ 723798 w 723917"/>
                    <a:gd name="connsiteY2" fmla="*/ 192715 h 385429"/>
                    <a:gd name="connsiteX3" fmla="*/ 361899 w 723917"/>
                    <a:gd name="connsiteY3" fmla="*/ 385429 h 385429"/>
                    <a:gd name="connsiteX4" fmla="*/ 0 w 723917"/>
                    <a:gd name="connsiteY4" fmla="*/ 192715 h 385429"/>
                    <a:gd name="connsiteX0" fmla="*/ 0 w 724521"/>
                    <a:gd name="connsiteY0" fmla="*/ 192715 h 376637"/>
                    <a:gd name="connsiteX1" fmla="*/ 361899 w 724521"/>
                    <a:gd name="connsiteY1" fmla="*/ 0 h 376637"/>
                    <a:gd name="connsiteX2" fmla="*/ 723798 w 724521"/>
                    <a:gd name="connsiteY2" fmla="*/ 192715 h 376637"/>
                    <a:gd name="connsiteX3" fmla="*/ 265184 w 724521"/>
                    <a:gd name="connsiteY3" fmla="*/ 376637 h 376637"/>
                    <a:gd name="connsiteX4" fmla="*/ 0 w 724521"/>
                    <a:gd name="connsiteY4" fmla="*/ 192715 h 376637"/>
                    <a:gd name="connsiteX0" fmla="*/ 0 w 715729"/>
                    <a:gd name="connsiteY0" fmla="*/ 95999 h 376637"/>
                    <a:gd name="connsiteX1" fmla="*/ 353107 w 715729"/>
                    <a:gd name="connsiteY1" fmla="*/ 0 h 376637"/>
                    <a:gd name="connsiteX2" fmla="*/ 715006 w 715729"/>
                    <a:gd name="connsiteY2" fmla="*/ 192715 h 376637"/>
                    <a:gd name="connsiteX3" fmla="*/ 256392 w 715729"/>
                    <a:gd name="connsiteY3" fmla="*/ 376637 h 376637"/>
                    <a:gd name="connsiteX4" fmla="*/ 0 w 715729"/>
                    <a:gd name="connsiteY4" fmla="*/ 95999 h 376637"/>
                    <a:gd name="connsiteX0" fmla="*/ 0 w 715449"/>
                    <a:gd name="connsiteY0" fmla="*/ 78414 h 359052"/>
                    <a:gd name="connsiteX1" fmla="*/ 168469 w 715449"/>
                    <a:gd name="connsiteY1" fmla="*/ 0 h 359052"/>
                    <a:gd name="connsiteX2" fmla="*/ 715006 w 715449"/>
                    <a:gd name="connsiteY2" fmla="*/ 175130 h 359052"/>
                    <a:gd name="connsiteX3" fmla="*/ 256392 w 715449"/>
                    <a:gd name="connsiteY3" fmla="*/ 359052 h 359052"/>
                    <a:gd name="connsiteX4" fmla="*/ 0 w 715449"/>
                    <a:gd name="connsiteY4" fmla="*/ 78414 h 359052"/>
                    <a:gd name="connsiteX0" fmla="*/ 0 w 715449"/>
                    <a:gd name="connsiteY0" fmla="*/ 78414 h 359259"/>
                    <a:gd name="connsiteX1" fmla="*/ 168469 w 715449"/>
                    <a:gd name="connsiteY1" fmla="*/ 0 h 359259"/>
                    <a:gd name="connsiteX2" fmla="*/ 715006 w 715449"/>
                    <a:gd name="connsiteY2" fmla="*/ 175130 h 359259"/>
                    <a:gd name="connsiteX3" fmla="*/ 256392 w 715449"/>
                    <a:gd name="connsiteY3" fmla="*/ 359052 h 359259"/>
                    <a:gd name="connsiteX4" fmla="*/ 0 w 715449"/>
                    <a:gd name="connsiteY4" fmla="*/ 78414 h 359259"/>
                    <a:gd name="connsiteX0" fmla="*/ 0 w 715449"/>
                    <a:gd name="connsiteY0" fmla="*/ 78414 h 315375"/>
                    <a:gd name="connsiteX1" fmla="*/ 168469 w 715449"/>
                    <a:gd name="connsiteY1" fmla="*/ 0 h 315375"/>
                    <a:gd name="connsiteX2" fmla="*/ 715006 w 715449"/>
                    <a:gd name="connsiteY2" fmla="*/ 175130 h 315375"/>
                    <a:gd name="connsiteX3" fmla="*/ 256392 w 715449"/>
                    <a:gd name="connsiteY3" fmla="*/ 315091 h 315375"/>
                    <a:gd name="connsiteX4" fmla="*/ 0 w 715449"/>
                    <a:gd name="connsiteY4" fmla="*/ 78414 h 315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5449" h="315375">
                      <a:moveTo>
                        <a:pt x="0" y="78414"/>
                      </a:moveTo>
                      <a:lnTo>
                        <a:pt x="168469" y="0"/>
                      </a:lnTo>
                      <a:cubicBezTo>
                        <a:pt x="289102" y="64238"/>
                        <a:pt x="700352" y="122615"/>
                        <a:pt x="715006" y="175130"/>
                      </a:cubicBezTo>
                      <a:cubicBezTo>
                        <a:pt x="729660" y="227645"/>
                        <a:pt x="377025" y="321191"/>
                        <a:pt x="256392" y="315091"/>
                      </a:cubicBezTo>
                      <a:cubicBezTo>
                        <a:pt x="135759" y="308991"/>
                        <a:pt x="85464" y="171960"/>
                        <a:pt x="0" y="78414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737BDA80-FE0E-4697-8C01-D9B408B9253E}"/>
                    </a:ext>
                  </a:extLst>
                </p:cNvPr>
                <p:cNvSpPr/>
                <p:nvPr/>
              </p:nvSpPr>
              <p:spPr>
                <a:xfrm>
                  <a:off x="1063854" y="4942279"/>
                  <a:ext cx="860490" cy="653835"/>
                </a:xfrm>
                <a:custGeom>
                  <a:avLst/>
                  <a:gdLst>
                    <a:gd name="connsiteX0" fmla="*/ 753501 w 860490"/>
                    <a:gd name="connsiteY0" fmla="*/ 0 h 653835"/>
                    <a:gd name="connsiteX1" fmla="*/ 776189 w 860490"/>
                    <a:gd name="connsiteY1" fmla="*/ 29286 h 653835"/>
                    <a:gd name="connsiteX2" fmla="*/ 860490 w 860490"/>
                    <a:gd name="connsiteY2" fmla="*/ 323214 h 653835"/>
                    <a:gd name="connsiteX3" fmla="*/ 776189 w 860490"/>
                    <a:gd name="connsiteY3" fmla="*/ 617142 h 653835"/>
                    <a:gd name="connsiteX4" fmla="*/ 747763 w 860490"/>
                    <a:gd name="connsiteY4" fmla="*/ 653835 h 653835"/>
                    <a:gd name="connsiteX5" fmla="*/ 632682 w 860490"/>
                    <a:gd name="connsiteY5" fmla="*/ 615919 h 653835"/>
                    <a:gd name="connsiteX6" fmla="*/ 9 w 860490"/>
                    <a:gd name="connsiteY6" fmla="*/ 336076 h 653835"/>
                    <a:gd name="connsiteX7" fmla="*/ 99150 w 860490"/>
                    <a:gd name="connsiteY7" fmla="*/ 336714 h 653835"/>
                    <a:gd name="connsiteX8" fmla="*/ 425768 w 860490"/>
                    <a:gd name="connsiteY8" fmla="*/ 317557 h 653835"/>
                    <a:gd name="connsiteX9" fmla="*/ 216025 w 860490"/>
                    <a:gd name="connsiteY9" fmla="*/ 250784 h 653835"/>
                    <a:gd name="connsiteX10" fmla="*/ 19652 w 860490"/>
                    <a:gd name="connsiteY10" fmla="*/ 193722 h 653835"/>
                    <a:gd name="connsiteX11" fmla="*/ 68747 w 860490"/>
                    <a:gd name="connsiteY11" fmla="*/ 163226 h 653835"/>
                    <a:gd name="connsiteX12" fmla="*/ 641698 w 860490"/>
                    <a:gd name="connsiteY12" fmla="*/ 14692 h 653835"/>
                    <a:gd name="connsiteX13" fmla="*/ 753501 w 860490"/>
                    <a:gd name="connsiteY13" fmla="*/ 0 h 653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60490" h="653835">
                      <a:moveTo>
                        <a:pt x="753501" y="0"/>
                      </a:moveTo>
                      <a:lnTo>
                        <a:pt x="776189" y="29286"/>
                      </a:lnTo>
                      <a:cubicBezTo>
                        <a:pt x="829412" y="113190"/>
                        <a:pt x="860490" y="214337"/>
                        <a:pt x="860490" y="323214"/>
                      </a:cubicBezTo>
                      <a:cubicBezTo>
                        <a:pt x="860490" y="432092"/>
                        <a:pt x="829412" y="533239"/>
                        <a:pt x="776189" y="617142"/>
                      </a:cubicBezTo>
                      <a:lnTo>
                        <a:pt x="747763" y="653835"/>
                      </a:lnTo>
                      <a:lnTo>
                        <a:pt x="632682" y="615919"/>
                      </a:lnTo>
                      <a:cubicBezTo>
                        <a:pt x="276691" y="490266"/>
                        <a:pt x="485" y="361039"/>
                        <a:pt x="9" y="336076"/>
                      </a:cubicBezTo>
                      <a:cubicBezTo>
                        <a:pt x="-943" y="286150"/>
                        <a:pt x="78803" y="332268"/>
                        <a:pt x="99150" y="336714"/>
                      </a:cubicBezTo>
                      <a:cubicBezTo>
                        <a:pt x="266171" y="378966"/>
                        <a:pt x="412403" y="370389"/>
                        <a:pt x="425768" y="317557"/>
                      </a:cubicBezTo>
                      <a:cubicBezTo>
                        <a:pt x="346760" y="288332"/>
                        <a:pt x="322311" y="280884"/>
                        <a:pt x="216025" y="250784"/>
                      </a:cubicBezTo>
                      <a:cubicBezTo>
                        <a:pt x="109739" y="220684"/>
                        <a:pt x="92518" y="209568"/>
                        <a:pt x="19652" y="193722"/>
                      </a:cubicBezTo>
                      <a:lnTo>
                        <a:pt x="68747" y="163226"/>
                      </a:lnTo>
                      <a:cubicBezTo>
                        <a:pt x="161369" y="104036"/>
                        <a:pt x="375492" y="52572"/>
                        <a:pt x="641698" y="14692"/>
                      </a:cubicBezTo>
                      <a:lnTo>
                        <a:pt x="753501" y="0"/>
                      </a:lnTo>
                      <a:close/>
                    </a:path>
                  </a:pathLst>
                </a:custGeom>
                <a:pattFill prst="dashUpDiag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tx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F2F75E49-9D43-4514-9DDD-880932F82277}"/>
                    </a:ext>
                  </a:extLst>
                </p:cNvPr>
                <p:cNvSpPr/>
                <p:nvPr/>
              </p:nvSpPr>
              <p:spPr>
                <a:xfrm>
                  <a:off x="1817356" y="4889041"/>
                  <a:ext cx="3058923" cy="490374"/>
                </a:xfrm>
                <a:custGeom>
                  <a:avLst/>
                  <a:gdLst>
                    <a:gd name="connsiteX0" fmla="*/ 773643 w 3058923"/>
                    <a:gd name="connsiteY0" fmla="*/ 898 h 490374"/>
                    <a:gd name="connsiteX1" fmla="*/ 1025738 w 3058923"/>
                    <a:gd name="connsiteY1" fmla="*/ 1634 h 490374"/>
                    <a:gd name="connsiteX2" fmla="*/ 3025846 w 3058923"/>
                    <a:gd name="connsiteY2" fmla="*/ 451606 h 490374"/>
                    <a:gd name="connsiteX3" fmla="*/ 3058923 w 3058923"/>
                    <a:gd name="connsiteY3" fmla="*/ 490374 h 490374"/>
                    <a:gd name="connsiteX4" fmla="*/ 2972100 w 3058923"/>
                    <a:gd name="connsiteY4" fmla="*/ 474138 h 490374"/>
                    <a:gd name="connsiteX5" fmla="*/ 1344566 w 3058923"/>
                    <a:gd name="connsiteY5" fmla="*/ 303137 h 490374"/>
                    <a:gd name="connsiteX6" fmla="*/ 707545 w 3058923"/>
                    <a:gd name="connsiteY6" fmla="*/ 309801 h 490374"/>
                    <a:gd name="connsiteX7" fmla="*/ 102358 w 3058923"/>
                    <a:gd name="connsiteY7" fmla="*/ 343831 h 490374"/>
                    <a:gd name="connsiteX8" fmla="*/ 84797 w 3058923"/>
                    <a:gd name="connsiteY8" fmla="*/ 220123 h 490374"/>
                    <a:gd name="connsiteX9" fmla="*/ 22688 w 3058923"/>
                    <a:gd name="connsiteY9" fmla="*/ 82524 h 490374"/>
                    <a:gd name="connsiteX10" fmla="*/ 0 w 3058923"/>
                    <a:gd name="connsiteY10" fmla="*/ 53238 h 490374"/>
                    <a:gd name="connsiteX11" fmla="*/ 5271 w 3058923"/>
                    <a:gd name="connsiteY11" fmla="*/ 52545 h 490374"/>
                    <a:gd name="connsiteX12" fmla="*/ 773643 w 3058923"/>
                    <a:gd name="connsiteY12" fmla="*/ 898 h 490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58923" h="490374">
                      <a:moveTo>
                        <a:pt x="773643" y="898"/>
                      </a:moveTo>
                      <a:cubicBezTo>
                        <a:pt x="859630" y="-489"/>
                        <a:pt x="944201" y="-289"/>
                        <a:pt x="1025738" y="1634"/>
                      </a:cubicBezTo>
                      <a:cubicBezTo>
                        <a:pt x="1678034" y="17020"/>
                        <a:pt x="2767579" y="282175"/>
                        <a:pt x="3025846" y="451606"/>
                      </a:cubicBezTo>
                      <a:lnTo>
                        <a:pt x="3058923" y="490374"/>
                      </a:lnTo>
                      <a:lnTo>
                        <a:pt x="2972100" y="474138"/>
                      </a:lnTo>
                      <a:cubicBezTo>
                        <a:pt x="2448252" y="385202"/>
                        <a:pt x="1807708" y="310415"/>
                        <a:pt x="1344566" y="303137"/>
                      </a:cubicBezTo>
                      <a:cubicBezTo>
                        <a:pt x="1141941" y="299953"/>
                        <a:pt x="924236" y="302476"/>
                        <a:pt x="707545" y="309801"/>
                      </a:cubicBezTo>
                      <a:lnTo>
                        <a:pt x="102358" y="343831"/>
                      </a:lnTo>
                      <a:lnTo>
                        <a:pt x="84797" y="220123"/>
                      </a:lnTo>
                      <a:cubicBezTo>
                        <a:pt x="70375" y="170739"/>
                        <a:pt x="49300" y="124476"/>
                        <a:pt x="22688" y="82524"/>
                      </a:cubicBezTo>
                      <a:lnTo>
                        <a:pt x="0" y="53238"/>
                      </a:lnTo>
                      <a:lnTo>
                        <a:pt x="5271" y="52545"/>
                      </a:lnTo>
                      <a:cubicBezTo>
                        <a:pt x="244988" y="23506"/>
                        <a:pt x="515684" y="5061"/>
                        <a:pt x="773643" y="898"/>
                      </a:cubicBezTo>
                      <a:close/>
                    </a:path>
                  </a:pathLst>
                </a:custGeom>
                <a:pattFill prst="dashUpDiag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tx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ひし形 135">
                  <a:extLst>
                    <a:ext uri="{FF2B5EF4-FFF2-40B4-BE49-F238E27FC236}">
                      <a16:creationId xmlns:a16="http://schemas.microsoft.com/office/drawing/2014/main" id="{7DCFD0A8-3724-45EA-B7A7-C9C095769D31}"/>
                    </a:ext>
                  </a:extLst>
                </p:cNvPr>
                <p:cNvSpPr/>
                <p:nvPr/>
              </p:nvSpPr>
              <p:spPr>
                <a:xfrm>
                  <a:off x="1910175" y="5362688"/>
                  <a:ext cx="556800" cy="263412"/>
                </a:xfrm>
                <a:custGeom>
                  <a:avLst/>
                  <a:gdLst>
                    <a:gd name="connsiteX0" fmla="*/ 0 w 723798"/>
                    <a:gd name="connsiteY0" fmla="*/ 192715 h 385429"/>
                    <a:gd name="connsiteX1" fmla="*/ 361899 w 723798"/>
                    <a:gd name="connsiteY1" fmla="*/ 0 h 385429"/>
                    <a:gd name="connsiteX2" fmla="*/ 723798 w 723798"/>
                    <a:gd name="connsiteY2" fmla="*/ 192715 h 385429"/>
                    <a:gd name="connsiteX3" fmla="*/ 361899 w 723798"/>
                    <a:gd name="connsiteY3" fmla="*/ 385429 h 385429"/>
                    <a:gd name="connsiteX4" fmla="*/ 0 w 723798"/>
                    <a:gd name="connsiteY4" fmla="*/ 192715 h 385429"/>
                    <a:gd name="connsiteX0" fmla="*/ 0 w 723917"/>
                    <a:gd name="connsiteY0" fmla="*/ 192715 h 385429"/>
                    <a:gd name="connsiteX1" fmla="*/ 361899 w 723917"/>
                    <a:gd name="connsiteY1" fmla="*/ 0 h 385429"/>
                    <a:gd name="connsiteX2" fmla="*/ 723798 w 723917"/>
                    <a:gd name="connsiteY2" fmla="*/ 192715 h 385429"/>
                    <a:gd name="connsiteX3" fmla="*/ 361899 w 723917"/>
                    <a:gd name="connsiteY3" fmla="*/ 385429 h 385429"/>
                    <a:gd name="connsiteX4" fmla="*/ 0 w 723917"/>
                    <a:gd name="connsiteY4" fmla="*/ 192715 h 385429"/>
                    <a:gd name="connsiteX0" fmla="*/ 0 w 724521"/>
                    <a:gd name="connsiteY0" fmla="*/ 192715 h 376637"/>
                    <a:gd name="connsiteX1" fmla="*/ 361899 w 724521"/>
                    <a:gd name="connsiteY1" fmla="*/ 0 h 376637"/>
                    <a:gd name="connsiteX2" fmla="*/ 723798 w 724521"/>
                    <a:gd name="connsiteY2" fmla="*/ 192715 h 376637"/>
                    <a:gd name="connsiteX3" fmla="*/ 265184 w 724521"/>
                    <a:gd name="connsiteY3" fmla="*/ 376637 h 376637"/>
                    <a:gd name="connsiteX4" fmla="*/ 0 w 724521"/>
                    <a:gd name="connsiteY4" fmla="*/ 192715 h 376637"/>
                    <a:gd name="connsiteX0" fmla="*/ 0 w 715729"/>
                    <a:gd name="connsiteY0" fmla="*/ 95999 h 376637"/>
                    <a:gd name="connsiteX1" fmla="*/ 353107 w 715729"/>
                    <a:gd name="connsiteY1" fmla="*/ 0 h 376637"/>
                    <a:gd name="connsiteX2" fmla="*/ 715006 w 715729"/>
                    <a:gd name="connsiteY2" fmla="*/ 192715 h 376637"/>
                    <a:gd name="connsiteX3" fmla="*/ 256392 w 715729"/>
                    <a:gd name="connsiteY3" fmla="*/ 376637 h 376637"/>
                    <a:gd name="connsiteX4" fmla="*/ 0 w 715729"/>
                    <a:gd name="connsiteY4" fmla="*/ 95999 h 376637"/>
                    <a:gd name="connsiteX0" fmla="*/ 0 w 715449"/>
                    <a:gd name="connsiteY0" fmla="*/ 78414 h 359052"/>
                    <a:gd name="connsiteX1" fmla="*/ 168469 w 715449"/>
                    <a:gd name="connsiteY1" fmla="*/ 0 h 359052"/>
                    <a:gd name="connsiteX2" fmla="*/ 715006 w 715449"/>
                    <a:gd name="connsiteY2" fmla="*/ 175130 h 359052"/>
                    <a:gd name="connsiteX3" fmla="*/ 256392 w 715449"/>
                    <a:gd name="connsiteY3" fmla="*/ 359052 h 359052"/>
                    <a:gd name="connsiteX4" fmla="*/ 0 w 715449"/>
                    <a:gd name="connsiteY4" fmla="*/ 78414 h 359052"/>
                    <a:gd name="connsiteX0" fmla="*/ 0 w 715449"/>
                    <a:gd name="connsiteY0" fmla="*/ 78414 h 359259"/>
                    <a:gd name="connsiteX1" fmla="*/ 168469 w 715449"/>
                    <a:gd name="connsiteY1" fmla="*/ 0 h 359259"/>
                    <a:gd name="connsiteX2" fmla="*/ 715006 w 715449"/>
                    <a:gd name="connsiteY2" fmla="*/ 175130 h 359259"/>
                    <a:gd name="connsiteX3" fmla="*/ 256392 w 715449"/>
                    <a:gd name="connsiteY3" fmla="*/ 359052 h 359259"/>
                    <a:gd name="connsiteX4" fmla="*/ 0 w 715449"/>
                    <a:gd name="connsiteY4" fmla="*/ 78414 h 359259"/>
                    <a:gd name="connsiteX0" fmla="*/ 0 w 715449"/>
                    <a:gd name="connsiteY0" fmla="*/ 78414 h 315375"/>
                    <a:gd name="connsiteX1" fmla="*/ 168469 w 715449"/>
                    <a:gd name="connsiteY1" fmla="*/ 0 h 315375"/>
                    <a:gd name="connsiteX2" fmla="*/ 715006 w 715449"/>
                    <a:gd name="connsiteY2" fmla="*/ 175130 h 315375"/>
                    <a:gd name="connsiteX3" fmla="*/ 256392 w 715449"/>
                    <a:gd name="connsiteY3" fmla="*/ 315091 h 315375"/>
                    <a:gd name="connsiteX4" fmla="*/ 0 w 715449"/>
                    <a:gd name="connsiteY4" fmla="*/ 78414 h 315375"/>
                    <a:gd name="connsiteX0" fmla="*/ 0 w 718096"/>
                    <a:gd name="connsiteY0" fmla="*/ 106209 h 343183"/>
                    <a:gd name="connsiteX1" fmla="*/ 10208 w 718096"/>
                    <a:gd name="connsiteY1" fmla="*/ 0 h 343183"/>
                    <a:gd name="connsiteX2" fmla="*/ 715006 w 718096"/>
                    <a:gd name="connsiteY2" fmla="*/ 202925 h 343183"/>
                    <a:gd name="connsiteX3" fmla="*/ 256392 w 718096"/>
                    <a:gd name="connsiteY3" fmla="*/ 342886 h 343183"/>
                    <a:gd name="connsiteX4" fmla="*/ 0 w 718096"/>
                    <a:gd name="connsiteY4" fmla="*/ 106209 h 3431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8096" h="343183">
                      <a:moveTo>
                        <a:pt x="0" y="106209"/>
                      </a:moveTo>
                      <a:lnTo>
                        <a:pt x="10208" y="0"/>
                      </a:lnTo>
                      <a:cubicBezTo>
                        <a:pt x="130841" y="64238"/>
                        <a:pt x="673975" y="145777"/>
                        <a:pt x="715006" y="202925"/>
                      </a:cubicBezTo>
                      <a:cubicBezTo>
                        <a:pt x="756037" y="260073"/>
                        <a:pt x="377025" y="348986"/>
                        <a:pt x="256392" y="342886"/>
                      </a:cubicBezTo>
                      <a:cubicBezTo>
                        <a:pt x="135759" y="336786"/>
                        <a:pt x="85464" y="199755"/>
                        <a:pt x="0" y="106209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16ADEA02-F3EC-4F34-8FDD-E4CBBC30EA4A}"/>
                    </a:ext>
                  </a:extLst>
                </p:cNvPr>
                <p:cNvSpPr/>
                <p:nvPr/>
              </p:nvSpPr>
              <p:spPr>
                <a:xfrm rot="10800000">
                  <a:off x="1828799" y="4987925"/>
                  <a:ext cx="131867" cy="557656"/>
                </a:xfrm>
                <a:prstGeom prst="moon">
                  <a:avLst>
                    <a:gd name="adj" fmla="val 37133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四角形: 角を丸くする 141">
                  <a:extLst>
                    <a:ext uri="{FF2B5EF4-FFF2-40B4-BE49-F238E27FC236}">
                      <a16:creationId xmlns:a16="http://schemas.microsoft.com/office/drawing/2014/main" id="{97E426E7-08E8-40EA-94C0-2B86778B765A}"/>
                    </a:ext>
                  </a:extLst>
                </p:cNvPr>
                <p:cNvSpPr/>
                <p:nvPr/>
              </p:nvSpPr>
              <p:spPr>
                <a:xfrm rot="1151027">
                  <a:off x="1063190" y="5160334"/>
                  <a:ext cx="488667" cy="66325"/>
                </a:xfrm>
                <a:custGeom>
                  <a:avLst/>
                  <a:gdLst>
                    <a:gd name="connsiteX0" fmla="*/ 0 w 443029"/>
                    <a:gd name="connsiteY0" fmla="*/ 22860 h 45719"/>
                    <a:gd name="connsiteX1" fmla="*/ 22860 w 443029"/>
                    <a:gd name="connsiteY1" fmla="*/ 0 h 45719"/>
                    <a:gd name="connsiteX2" fmla="*/ 420170 w 443029"/>
                    <a:gd name="connsiteY2" fmla="*/ 0 h 45719"/>
                    <a:gd name="connsiteX3" fmla="*/ 443030 w 443029"/>
                    <a:gd name="connsiteY3" fmla="*/ 22860 h 45719"/>
                    <a:gd name="connsiteX4" fmla="*/ 443029 w 443029"/>
                    <a:gd name="connsiteY4" fmla="*/ 22860 h 45719"/>
                    <a:gd name="connsiteX5" fmla="*/ 420169 w 443029"/>
                    <a:gd name="connsiteY5" fmla="*/ 45720 h 45719"/>
                    <a:gd name="connsiteX6" fmla="*/ 22860 w 443029"/>
                    <a:gd name="connsiteY6" fmla="*/ 45719 h 45719"/>
                    <a:gd name="connsiteX7" fmla="*/ 0 w 443029"/>
                    <a:gd name="connsiteY7" fmla="*/ 22859 h 45719"/>
                    <a:gd name="connsiteX8" fmla="*/ 0 w 443029"/>
                    <a:gd name="connsiteY8" fmla="*/ 22860 h 45719"/>
                    <a:gd name="connsiteX0" fmla="*/ 0 w 443030"/>
                    <a:gd name="connsiteY0" fmla="*/ 51302 h 74162"/>
                    <a:gd name="connsiteX1" fmla="*/ 22860 w 443030"/>
                    <a:gd name="connsiteY1" fmla="*/ 28442 h 74162"/>
                    <a:gd name="connsiteX2" fmla="*/ 235995 w 443030"/>
                    <a:gd name="connsiteY2" fmla="*/ 0 h 74162"/>
                    <a:gd name="connsiteX3" fmla="*/ 420170 w 443030"/>
                    <a:gd name="connsiteY3" fmla="*/ 28442 h 74162"/>
                    <a:gd name="connsiteX4" fmla="*/ 443030 w 443030"/>
                    <a:gd name="connsiteY4" fmla="*/ 51302 h 74162"/>
                    <a:gd name="connsiteX5" fmla="*/ 443029 w 443030"/>
                    <a:gd name="connsiteY5" fmla="*/ 51302 h 74162"/>
                    <a:gd name="connsiteX6" fmla="*/ 420169 w 443030"/>
                    <a:gd name="connsiteY6" fmla="*/ 74162 h 74162"/>
                    <a:gd name="connsiteX7" fmla="*/ 22860 w 443030"/>
                    <a:gd name="connsiteY7" fmla="*/ 74161 h 74162"/>
                    <a:gd name="connsiteX8" fmla="*/ 0 w 443030"/>
                    <a:gd name="connsiteY8" fmla="*/ 51301 h 74162"/>
                    <a:gd name="connsiteX9" fmla="*/ 0 w 443030"/>
                    <a:gd name="connsiteY9" fmla="*/ 51302 h 74162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2860 w 443030"/>
                    <a:gd name="connsiteY7" fmla="*/ 74174 h 74175"/>
                    <a:gd name="connsiteX8" fmla="*/ 0 w 443030"/>
                    <a:gd name="connsiteY8" fmla="*/ 51314 h 74175"/>
                    <a:gd name="connsiteX9" fmla="*/ 0 w 443030"/>
                    <a:gd name="connsiteY9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3030" h="74175">
                      <a:moveTo>
                        <a:pt x="0" y="51315"/>
                      </a:moveTo>
                      <a:cubicBezTo>
                        <a:pt x="0" y="38690"/>
                        <a:pt x="10235" y="28455"/>
                        <a:pt x="22860" y="28455"/>
                      </a:cubicBezTo>
                      <a:cubicBezTo>
                        <a:pt x="86402" y="27621"/>
                        <a:pt x="106175" y="-700"/>
                        <a:pt x="235995" y="13"/>
                      </a:cubicBezTo>
                      <a:cubicBezTo>
                        <a:pt x="365815" y="726"/>
                        <a:pt x="351276" y="27621"/>
                        <a:pt x="420170" y="28455"/>
                      </a:cubicBezTo>
                      <a:cubicBezTo>
                        <a:pt x="432795" y="28455"/>
                        <a:pt x="443030" y="38690"/>
                        <a:pt x="443030" y="51315"/>
                      </a:cubicBezTo>
                      <a:lnTo>
                        <a:pt x="443029" y="51315"/>
                      </a:lnTo>
                      <a:cubicBezTo>
                        <a:pt x="443029" y="63940"/>
                        <a:pt x="432794" y="74175"/>
                        <a:pt x="420169" y="74175"/>
                      </a:cubicBezTo>
                      <a:cubicBezTo>
                        <a:pt x="361144" y="74048"/>
                        <a:pt x="332431" y="52420"/>
                        <a:pt x="233303" y="50140"/>
                      </a:cubicBezTo>
                      <a:cubicBezTo>
                        <a:pt x="134175" y="47860"/>
                        <a:pt x="93008" y="66163"/>
                        <a:pt x="22860" y="74174"/>
                      </a:cubicBezTo>
                      <a:cubicBezTo>
                        <a:pt x="10235" y="74174"/>
                        <a:pt x="0" y="63939"/>
                        <a:pt x="0" y="51314"/>
                      </a:cubicBezTo>
                      <a:lnTo>
                        <a:pt x="0" y="51315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四角形: 角を丸くする 141">
                  <a:extLst>
                    <a:ext uri="{FF2B5EF4-FFF2-40B4-BE49-F238E27FC236}">
                      <a16:creationId xmlns:a16="http://schemas.microsoft.com/office/drawing/2014/main" id="{EA25D3B5-17AF-4D87-AB6C-F884B102F537}"/>
                    </a:ext>
                  </a:extLst>
                </p:cNvPr>
                <p:cNvSpPr/>
                <p:nvPr/>
              </p:nvSpPr>
              <p:spPr>
                <a:xfrm rot="11128420">
                  <a:off x="1059022" y="5275603"/>
                  <a:ext cx="460673" cy="45719"/>
                </a:xfrm>
                <a:custGeom>
                  <a:avLst/>
                  <a:gdLst>
                    <a:gd name="connsiteX0" fmla="*/ 0 w 443029"/>
                    <a:gd name="connsiteY0" fmla="*/ 22860 h 45719"/>
                    <a:gd name="connsiteX1" fmla="*/ 22860 w 443029"/>
                    <a:gd name="connsiteY1" fmla="*/ 0 h 45719"/>
                    <a:gd name="connsiteX2" fmla="*/ 420170 w 443029"/>
                    <a:gd name="connsiteY2" fmla="*/ 0 h 45719"/>
                    <a:gd name="connsiteX3" fmla="*/ 443030 w 443029"/>
                    <a:gd name="connsiteY3" fmla="*/ 22860 h 45719"/>
                    <a:gd name="connsiteX4" fmla="*/ 443029 w 443029"/>
                    <a:gd name="connsiteY4" fmla="*/ 22860 h 45719"/>
                    <a:gd name="connsiteX5" fmla="*/ 420169 w 443029"/>
                    <a:gd name="connsiteY5" fmla="*/ 45720 h 45719"/>
                    <a:gd name="connsiteX6" fmla="*/ 22860 w 443029"/>
                    <a:gd name="connsiteY6" fmla="*/ 45719 h 45719"/>
                    <a:gd name="connsiteX7" fmla="*/ 0 w 443029"/>
                    <a:gd name="connsiteY7" fmla="*/ 22859 h 45719"/>
                    <a:gd name="connsiteX8" fmla="*/ 0 w 443029"/>
                    <a:gd name="connsiteY8" fmla="*/ 22860 h 45719"/>
                    <a:gd name="connsiteX0" fmla="*/ 0 w 443030"/>
                    <a:gd name="connsiteY0" fmla="*/ 51302 h 74162"/>
                    <a:gd name="connsiteX1" fmla="*/ 22860 w 443030"/>
                    <a:gd name="connsiteY1" fmla="*/ 28442 h 74162"/>
                    <a:gd name="connsiteX2" fmla="*/ 235995 w 443030"/>
                    <a:gd name="connsiteY2" fmla="*/ 0 h 74162"/>
                    <a:gd name="connsiteX3" fmla="*/ 420170 w 443030"/>
                    <a:gd name="connsiteY3" fmla="*/ 28442 h 74162"/>
                    <a:gd name="connsiteX4" fmla="*/ 443030 w 443030"/>
                    <a:gd name="connsiteY4" fmla="*/ 51302 h 74162"/>
                    <a:gd name="connsiteX5" fmla="*/ 443029 w 443030"/>
                    <a:gd name="connsiteY5" fmla="*/ 51302 h 74162"/>
                    <a:gd name="connsiteX6" fmla="*/ 420169 w 443030"/>
                    <a:gd name="connsiteY6" fmla="*/ 74162 h 74162"/>
                    <a:gd name="connsiteX7" fmla="*/ 22860 w 443030"/>
                    <a:gd name="connsiteY7" fmla="*/ 74161 h 74162"/>
                    <a:gd name="connsiteX8" fmla="*/ 0 w 443030"/>
                    <a:gd name="connsiteY8" fmla="*/ 51301 h 74162"/>
                    <a:gd name="connsiteX9" fmla="*/ 0 w 443030"/>
                    <a:gd name="connsiteY9" fmla="*/ 51302 h 74162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2860 w 443030"/>
                    <a:gd name="connsiteY7" fmla="*/ 74174 h 74175"/>
                    <a:gd name="connsiteX8" fmla="*/ 0 w 443030"/>
                    <a:gd name="connsiteY8" fmla="*/ 51314 h 74175"/>
                    <a:gd name="connsiteX9" fmla="*/ 0 w 443030"/>
                    <a:gd name="connsiteY9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  <a:gd name="connsiteX0" fmla="*/ 0 w 443030"/>
                    <a:gd name="connsiteY0" fmla="*/ 51315 h 74175"/>
                    <a:gd name="connsiteX1" fmla="*/ 22860 w 443030"/>
                    <a:gd name="connsiteY1" fmla="*/ 28455 h 74175"/>
                    <a:gd name="connsiteX2" fmla="*/ 235995 w 443030"/>
                    <a:gd name="connsiteY2" fmla="*/ 13 h 74175"/>
                    <a:gd name="connsiteX3" fmla="*/ 420170 w 443030"/>
                    <a:gd name="connsiteY3" fmla="*/ 28455 h 74175"/>
                    <a:gd name="connsiteX4" fmla="*/ 443030 w 443030"/>
                    <a:gd name="connsiteY4" fmla="*/ 51315 h 74175"/>
                    <a:gd name="connsiteX5" fmla="*/ 443029 w 443030"/>
                    <a:gd name="connsiteY5" fmla="*/ 51315 h 74175"/>
                    <a:gd name="connsiteX6" fmla="*/ 420169 w 443030"/>
                    <a:gd name="connsiteY6" fmla="*/ 74175 h 74175"/>
                    <a:gd name="connsiteX7" fmla="*/ 233303 w 443030"/>
                    <a:gd name="connsiteY7" fmla="*/ 50140 h 74175"/>
                    <a:gd name="connsiteX8" fmla="*/ 22860 w 443030"/>
                    <a:gd name="connsiteY8" fmla="*/ 74174 h 74175"/>
                    <a:gd name="connsiteX9" fmla="*/ 0 w 443030"/>
                    <a:gd name="connsiteY9" fmla="*/ 51314 h 74175"/>
                    <a:gd name="connsiteX10" fmla="*/ 0 w 443030"/>
                    <a:gd name="connsiteY10" fmla="*/ 51315 h 7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3030" h="74175">
                      <a:moveTo>
                        <a:pt x="0" y="51315"/>
                      </a:moveTo>
                      <a:cubicBezTo>
                        <a:pt x="0" y="38690"/>
                        <a:pt x="10235" y="28455"/>
                        <a:pt x="22860" y="28455"/>
                      </a:cubicBezTo>
                      <a:cubicBezTo>
                        <a:pt x="86402" y="27621"/>
                        <a:pt x="106175" y="-700"/>
                        <a:pt x="235995" y="13"/>
                      </a:cubicBezTo>
                      <a:cubicBezTo>
                        <a:pt x="365815" y="726"/>
                        <a:pt x="351276" y="27621"/>
                        <a:pt x="420170" y="28455"/>
                      </a:cubicBezTo>
                      <a:cubicBezTo>
                        <a:pt x="432795" y="28455"/>
                        <a:pt x="443030" y="38690"/>
                        <a:pt x="443030" y="51315"/>
                      </a:cubicBezTo>
                      <a:lnTo>
                        <a:pt x="443029" y="51315"/>
                      </a:lnTo>
                      <a:cubicBezTo>
                        <a:pt x="443029" y="63940"/>
                        <a:pt x="432794" y="74175"/>
                        <a:pt x="420169" y="74175"/>
                      </a:cubicBezTo>
                      <a:cubicBezTo>
                        <a:pt x="361144" y="74048"/>
                        <a:pt x="332431" y="52420"/>
                        <a:pt x="233303" y="50140"/>
                      </a:cubicBezTo>
                      <a:cubicBezTo>
                        <a:pt x="134175" y="47860"/>
                        <a:pt x="93008" y="66163"/>
                        <a:pt x="22860" y="74174"/>
                      </a:cubicBezTo>
                      <a:cubicBezTo>
                        <a:pt x="10235" y="74174"/>
                        <a:pt x="0" y="63939"/>
                        <a:pt x="0" y="51314"/>
                      </a:cubicBezTo>
                      <a:lnTo>
                        <a:pt x="0" y="51315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0C49829F-782C-41E9-9E6B-4C8D4972A3DF}"/>
                    </a:ext>
                  </a:extLst>
                </p:cNvPr>
                <p:cNvSpPr/>
                <p:nvPr/>
              </p:nvSpPr>
              <p:spPr>
                <a:xfrm>
                  <a:off x="1440836" y="5066264"/>
                  <a:ext cx="121544" cy="12154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BFAF6009-9444-4ADD-902E-032613D56077}"/>
                </a:ext>
              </a:extLst>
            </p:cNvPr>
            <p:cNvSpPr/>
            <p:nvPr/>
          </p:nvSpPr>
          <p:spPr>
            <a:xfrm>
              <a:off x="1478280" y="6095667"/>
              <a:ext cx="1965044" cy="194454"/>
            </a:xfrm>
            <a:prstGeom prst="round2SameRect">
              <a:avLst>
                <a:gd name="adj1" fmla="val 4078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BF8A223B-341F-4B73-9D9A-AC225C7AB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987" y="438187"/>
            <a:ext cx="908150" cy="497373"/>
          </a:xfrm>
          <a:prstGeom prst="rect">
            <a:avLst/>
          </a:prstGeom>
        </p:spPr>
      </p:pic>
      <p:pic>
        <p:nvPicPr>
          <p:cNvPr id="258" name="図 257">
            <a:extLst>
              <a:ext uri="{FF2B5EF4-FFF2-40B4-BE49-F238E27FC236}">
                <a16:creationId xmlns:a16="http://schemas.microsoft.com/office/drawing/2014/main" id="{BFAB2CD1-76B8-4390-84B7-8C40FCE37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8450" y="1227482"/>
            <a:ext cx="1110998" cy="66037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54B611B-2D77-457A-B93B-C85985A1A0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494" y="1954664"/>
            <a:ext cx="624958" cy="67149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9C2477E-F532-4099-A9B3-70BACF1A14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99" y="2799420"/>
            <a:ext cx="705259" cy="383897"/>
          </a:xfrm>
          <a:prstGeom prst="rect">
            <a:avLst/>
          </a:prstGeom>
        </p:spPr>
      </p:pic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6DA66525-6F38-45F3-83CC-977C4D9FD7D9}"/>
              </a:ext>
            </a:extLst>
          </p:cNvPr>
          <p:cNvGrpSpPr/>
          <p:nvPr/>
        </p:nvGrpSpPr>
        <p:grpSpPr>
          <a:xfrm>
            <a:off x="8938281" y="1900734"/>
            <a:ext cx="568482" cy="547428"/>
            <a:chOff x="1347065" y="2809174"/>
            <a:chExt cx="2443885" cy="2353376"/>
          </a:xfrm>
        </p:grpSpPr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C213A4D4-10AF-49EF-BBD7-E6DA6CC32AD0}"/>
                </a:ext>
              </a:extLst>
            </p:cNvPr>
            <p:cNvGrpSpPr/>
            <p:nvPr/>
          </p:nvGrpSpPr>
          <p:grpSpPr>
            <a:xfrm>
              <a:off x="1347065" y="2809174"/>
              <a:ext cx="2443885" cy="2353376"/>
              <a:chOff x="1347065" y="2254253"/>
              <a:chExt cx="3020148" cy="2908297"/>
            </a:xfrm>
            <a:pattFill prst="openDmnd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1F72778C-4ED3-482F-BC1B-5068EFEB28BD}"/>
                  </a:ext>
                </a:extLst>
              </p:cNvPr>
              <p:cNvSpPr/>
              <p:nvPr/>
            </p:nvSpPr>
            <p:spPr>
              <a:xfrm rot="18428824">
                <a:off x="1475858" y="3558201"/>
                <a:ext cx="735768" cy="993354"/>
              </a:xfrm>
              <a:custGeom>
                <a:avLst/>
                <a:gdLst>
                  <a:gd name="connsiteX0" fmla="*/ 215607 w 688862"/>
                  <a:gd name="connsiteY0" fmla="*/ 0 h 1099646"/>
                  <a:gd name="connsiteX1" fmla="*/ 563220 w 688862"/>
                  <a:gd name="connsiteY1" fmla="*/ 458844 h 1099646"/>
                  <a:gd name="connsiteX2" fmla="*/ 688862 w 688862"/>
                  <a:gd name="connsiteY2" fmla="*/ 1099646 h 1099646"/>
                  <a:gd name="connsiteX3" fmla="*/ 0 w 688862"/>
                  <a:gd name="connsiteY3" fmla="*/ 1099646 h 1099646"/>
                  <a:gd name="connsiteX0" fmla="*/ 296132 w 688862"/>
                  <a:gd name="connsiteY0" fmla="*/ 0 h 993354"/>
                  <a:gd name="connsiteX1" fmla="*/ 563220 w 688862"/>
                  <a:gd name="connsiteY1" fmla="*/ 352552 h 993354"/>
                  <a:gd name="connsiteX2" fmla="*/ 688862 w 688862"/>
                  <a:gd name="connsiteY2" fmla="*/ 993354 h 993354"/>
                  <a:gd name="connsiteX3" fmla="*/ 0 w 688862"/>
                  <a:gd name="connsiteY3" fmla="*/ 993354 h 993354"/>
                  <a:gd name="connsiteX4" fmla="*/ 296132 w 688862"/>
                  <a:gd name="connsiteY4" fmla="*/ 0 h 993354"/>
                  <a:gd name="connsiteX0" fmla="*/ 353328 w 746058"/>
                  <a:gd name="connsiteY0" fmla="*/ 0 h 993354"/>
                  <a:gd name="connsiteX1" fmla="*/ 620416 w 746058"/>
                  <a:gd name="connsiteY1" fmla="*/ 352552 h 993354"/>
                  <a:gd name="connsiteX2" fmla="*/ 746058 w 746058"/>
                  <a:gd name="connsiteY2" fmla="*/ 993354 h 993354"/>
                  <a:gd name="connsiteX3" fmla="*/ 57196 w 746058"/>
                  <a:gd name="connsiteY3" fmla="*/ 993354 h 993354"/>
                  <a:gd name="connsiteX4" fmla="*/ 353328 w 746058"/>
                  <a:gd name="connsiteY4" fmla="*/ 0 h 993354"/>
                  <a:gd name="connsiteX0" fmla="*/ 343038 w 735768"/>
                  <a:gd name="connsiteY0" fmla="*/ 0 h 993354"/>
                  <a:gd name="connsiteX1" fmla="*/ 610126 w 735768"/>
                  <a:gd name="connsiteY1" fmla="*/ 352552 h 993354"/>
                  <a:gd name="connsiteX2" fmla="*/ 735768 w 735768"/>
                  <a:gd name="connsiteY2" fmla="*/ 993354 h 993354"/>
                  <a:gd name="connsiteX3" fmla="*/ 46906 w 735768"/>
                  <a:gd name="connsiteY3" fmla="*/ 993354 h 993354"/>
                  <a:gd name="connsiteX4" fmla="*/ 343038 w 735768"/>
                  <a:gd name="connsiteY4" fmla="*/ 0 h 99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768" h="993354">
                    <a:moveTo>
                      <a:pt x="343038" y="0"/>
                    </a:moveTo>
                    <a:lnTo>
                      <a:pt x="610126" y="352552"/>
                    </a:lnTo>
                    <a:lnTo>
                      <a:pt x="735768" y="993354"/>
                    </a:lnTo>
                    <a:lnTo>
                      <a:pt x="46906" y="993354"/>
                    </a:lnTo>
                    <a:cubicBezTo>
                      <a:pt x="-164057" y="705644"/>
                      <a:pt x="408828" y="469389"/>
                      <a:pt x="343038" y="0"/>
                    </a:cubicBezTo>
                    <a:close/>
                  </a:path>
                </a:pathLst>
              </a:custGeom>
              <a:grpFill/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1E34BB47-1670-45F0-AF1A-02FB1EEF3B2B}"/>
                  </a:ext>
                </a:extLst>
              </p:cNvPr>
              <p:cNvSpPr/>
              <p:nvPr/>
            </p:nvSpPr>
            <p:spPr>
              <a:xfrm rot="16200000" flipH="1">
                <a:off x="2407046" y="1864124"/>
                <a:ext cx="1567656" cy="2347914"/>
              </a:xfrm>
              <a:custGeom>
                <a:avLst/>
                <a:gdLst>
                  <a:gd name="connsiteX0" fmla="*/ 0 w 1538289"/>
                  <a:gd name="connsiteY0" fmla="*/ 1247776 h 2495552"/>
                  <a:gd name="connsiteX1" fmla="*/ 805025 w 1538289"/>
                  <a:gd name="connsiteY1" fmla="*/ 2495552 h 2495552"/>
                  <a:gd name="connsiteX2" fmla="*/ 1456942 w 1538289"/>
                  <a:gd name="connsiteY2" fmla="*/ 2278392 h 2495552"/>
                  <a:gd name="connsiteX3" fmla="*/ 1538288 w 1538289"/>
                  <a:gd name="connsiteY3" fmla="*/ 2225118 h 2495552"/>
                  <a:gd name="connsiteX4" fmla="*/ 1538288 w 1538289"/>
                  <a:gd name="connsiteY4" fmla="*/ 2212032 h 2495552"/>
                  <a:gd name="connsiteX5" fmla="*/ 1538289 w 1538289"/>
                  <a:gd name="connsiteY5" fmla="*/ 2212032 h 2495552"/>
                  <a:gd name="connsiteX6" fmla="*/ 1538289 w 1538289"/>
                  <a:gd name="connsiteY6" fmla="*/ 2113653 h 2495552"/>
                  <a:gd name="connsiteX7" fmla="*/ 1528234 w 1538289"/>
                  <a:gd name="connsiteY7" fmla="*/ 2103598 h 2495552"/>
                  <a:gd name="connsiteX8" fmla="*/ 1488018 w 1538289"/>
                  <a:gd name="connsiteY8" fmla="*/ 2103598 h 2495552"/>
                  <a:gd name="connsiteX9" fmla="*/ 1477963 w 1538289"/>
                  <a:gd name="connsiteY9" fmla="*/ 2113653 h 2495552"/>
                  <a:gd name="connsiteX10" fmla="*/ 1477963 w 1538289"/>
                  <a:gd name="connsiteY10" fmla="*/ 2196729 h 2495552"/>
                  <a:gd name="connsiteX11" fmla="*/ 1442892 w 1538289"/>
                  <a:gd name="connsiteY11" fmla="*/ 2220677 h 2495552"/>
                  <a:gd name="connsiteX12" fmla="*/ 852668 w 1538289"/>
                  <a:gd name="connsiteY12" fmla="*/ 2425676 h 2495552"/>
                  <a:gd name="connsiteX13" fmla="*/ 123824 w 1538289"/>
                  <a:gd name="connsiteY13" fmla="*/ 1247776 h 2495552"/>
                  <a:gd name="connsiteX14" fmla="*/ 852668 w 1538289"/>
                  <a:gd name="connsiteY14" fmla="*/ 69875 h 2495552"/>
                  <a:gd name="connsiteX15" fmla="*/ 1442892 w 1538289"/>
                  <a:gd name="connsiteY15" fmla="*/ 267211 h 2495552"/>
                  <a:gd name="connsiteX16" fmla="*/ 1477963 w 1538289"/>
                  <a:gd name="connsiteY16" fmla="*/ 290430 h 2495552"/>
                  <a:gd name="connsiteX17" fmla="*/ 1477963 w 1538289"/>
                  <a:gd name="connsiteY17" fmla="*/ 372025 h 2495552"/>
                  <a:gd name="connsiteX18" fmla="*/ 1488018 w 1538289"/>
                  <a:gd name="connsiteY18" fmla="*/ 382080 h 2495552"/>
                  <a:gd name="connsiteX19" fmla="*/ 1528234 w 1538289"/>
                  <a:gd name="connsiteY19" fmla="*/ 382080 h 2495552"/>
                  <a:gd name="connsiteX20" fmla="*/ 1538289 w 1538289"/>
                  <a:gd name="connsiteY20" fmla="*/ 372025 h 2495552"/>
                  <a:gd name="connsiteX21" fmla="*/ 1538289 w 1538289"/>
                  <a:gd name="connsiteY21" fmla="*/ 273646 h 2495552"/>
                  <a:gd name="connsiteX22" fmla="*/ 1538288 w 1538289"/>
                  <a:gd name="connsiteY22" fmla="*/ 273646 h 2495552"/>
                  <a:gd name="connsiteX23" fmla="*/ 1538288 w 1538289"/>
                  <a:gd name="connsiteY23" fmla="*/ 260693 h 2495552"/>
                  <a:gd name="connsiteX24" fmla="*/ 1456942 w 1538289"/>
                  <a:gd name="connsiteY24" fmla="*/ 209041 h 2495552"/>
                  <a:gd name="connsiteX25" fmla="*/ 805025 w 1538289"/>
                  <a:gd name="connsiteY25" fmla="*/ 0 h 2495552"/>
                  <a:gd name="connsiteX26" fmla="*/ 0 w 1538289"/>
                  <a:gd name="connsiteY26" fmla="*/ 1247776 h 2495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538289" h="2495552">
                    <a:moveTo>
                      <a:pt x="0" y="1247776"/>
                    </a:moveTo>
                    <a:cubicBezTo>
                      <a:pt x="0" y="1936904"/>
                      <a:pt x="360422" y="2495552"/>
                      <a:pt x="805025" y="2495552"/>
                    </a:cubicBezTo>
                    <a:cubicBezTo>
                      <a:pt x="971751" y="2495552"/>
                      <a:pt x="1216337" y="2415188"/>
                      <a:pt x="1456942" y="2278392"/>
                    </a:cubicBezTo>
                    <a:lnTo>
                      <a:pt x="1538288" y="2225118"/>
                    </a:lnTo>
                    <a:lnTo>
                      <a:pt x="1538288" y="2212032"/>
                    </a:lnTo>
                    <a:lnTo>
                      <a:pt x="1538289" y="2212032"/>
                    </a:lnTo>
                    <a:lnTo>
                      <a:pt x="1538289" y="2113653"/>
                    </a:lnTo>
                    <a:cubicBezTo>
                      <a:pt x="1538289" y="2108100"/>
                      <a:pt x="1533787" y="2103598"/>
                      <a:pt x="1528234" y="2103598"/>
                    </a:cubicBezTo>
                    <a:lnTo>
                      <a:pt x="1488018" y="2103598"/>
                    </a:lnTo>
                    <a:cubicBezTo>
                      <a:pt x="1482465" y="2103598"/>
                      <a:pt x="1477963" y="2108100"/>
                      <a:pt x="1477963" y="2113653"/>
                    </a:cubicBezTo>
                    <a:lnTo>
                      <a:pt x="1477963" y="2196729"/>
                    </a:lnTo>
                    <a:lnTo>
                      <a:pt x="1442892" y="2220677"/>
                    </a:lnTo>
                    <a:cubicBezTo>
                      <a:pt x="1225057" y="2349813"/>
                      <a:pt x="1003617" y="2425676"/>
                      <a:pt x="852668" y="2425676"/>
                    </a:cubicBezTo>
                    <a:cubicBezTo>
                      <a:pt x="450139" y="2425676"/>
                      <a:pt x="123824" y="1898312"/>
                      <a:pt x="123824" y="1247776"/>
                    </a:cubicBezTo>
                    <a:cubicBezTo>
                      <a:pt x="123824" y="597239"/>
                      <a:pt x="450139" y="69875"/>
                      <a:pt x="852668" y="69875"/>
                    </a:cubicBezTo>
                    <a:cubicBezTo>
                      <a:pt x="1003617" y="69875"/>
                      <a:pt x="1225057" y="142333"/>
                      <a:pt x="1442892" y="267211"/>
                    </a:cubicBezTo>
                    <a:lnTo>
                      <a:pt x="1477963" y="290430"/>
                    </a:lnTo>
                    <a:lnTo>
                      <a:pt x="1477963" y="372025"/>
                    </a:lnTo>
                    <a:cubicBezTo>
                      <a:pt x="1477963" y="377578"/>
                      <a:pt x="1482465" y="382080"/>
                      <a:pt x="1488018" y="382080"/>
                    </a:cubicBezTo>
                    <a:lnTo>
                      <a:pt x="1528234" y="382080"/>
                    </a:lnTo>
                    <a:cubicBezTo>
                      <a:pt x="1533787" y="382080"/>
                      <a:pt x="1538289" y="377578"/>
                      <a:pt x="1538289" y="372025"/>
                    </a:cubicBezTo>
                    <a:lnTo>
                      <a:pt x="1538289" y="273646"/>
                    </a:lnTo>
                    <a:lnTo>
                      <a:pt x="1538288" y="273646"/>
                    </a:lnTo>
                    <a:lnTo>
                      <a:pt x="1538288" y="260693"/>
                    </a:lnTo>
                    <a:lnTo>
                      <a:pt x="1456942" y="209041"/>
                    </a:lnTo>
                    <a:cubicBezTo>
                      <a:pt x="1216337" y="76755"/>
                      <a:pt x="971751" y="0"/>
                      <a:pt x="805025" y="0"/>
                    </a:cubicBezTo>
                    <a:cubicBezTo>
                      <a:pt x="360422" y="0"/>
                      <a:pt x="0" y="558649"/>
                      <a:pt x="0" y="124777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F9DB61F4-79E7-4BD1-82F0-92FB8AD883B8}"/>
                  </a:ext>
                </a:extLst>
              </p:cNvPr>
              <p:cNvGrpSpPr/>
              <p:nvPr/>
            </p:nvGrpSpPr>
            <p:grpSpPr>
              <a:xfrm>
                <a:off x="2014537" y="3302793"/>
                <a:ext cx="2352676" cy="1859757"/>
                <a:chOff x="1752600" y="3302793"/>
                <a:chExt cx="2876550" cy="1859757"/>
              </a:xfrm>
              <a:grpFill/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9CB72F3A-38DE-48BC-AD6B-5B0396911744}"/>
                    </a:ext>
                  </a:extLst>
                </p:cNvPr>
                <p:cNvSpPr/>
                <p:nvPr/>
              </p:nvSpPr>
              <p:spPr>
                <a:xfrm>
                  <a:off x="1752600" y="3740149"/>
                  <a:ext cx="2876550" cy="863600"/>
                </a:xfrm>
                <a:custGeom>
                  <a:avLst/>
                  <a:gdLst>
                    <a:gd name="connsiteX0" fmla="*/ 399365 w 2876550"/>
                    <a:gd name="connsiteY0" fmla="*/ 0 h 863600"/>
                    <a:gd name="connsiteX1" fmla="*/ 2477186 w 2876550"/>
                    <a:gd name="connsiteY1" fmla="*/ 0 h 863600"/>
                    <a:gd name="connsiteX2" fmla="*/ 2548118 w 2876550"/>
                    <a:gd name="connsiteY2" fmla="*/ 67880 h 863600"/>
                    <a:gd name="connsiteX3" fmla="*/ 2869124 w 2876550"/>
                    <a:gd name="connsiteY3" fmla="*/ 735699 h 863600"/>
                    <a:gd name="connsiteX4" fmla="*/ 2876550 w 2876550"/>
                    <a:gd name="connsiteY4" fmla="*/ 863600 h 863600"/>
                    <a:gd name="connsiteX5" fmla="*/ 0 w 2876550"/>
                    <a:gd name="connsiteY5" fmla="*/ 863600 h 863600"/>
                    <a:gd name="connsiteX6" fmla="*/ 7426 w 2876550"/>
                    <a:gd name="connsiteY6" fmla="*/ 735699 h 863600"/>
                    <a:gd name="connsiteX7" fmla="*/ 328432 w 2876550"/>
                    <a:gd name="connsiteY7" fmla="*/ 67880 h 863600"/>
                    <a:gd name="connsiteX8" fmla="*/ 399365 w 2876550"/>
                    <a:gd name="connsiteY8" fmla="*/ 0 h 86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76550" h="863600">
                      <a:moveTo>
                        <a:pt x="399365" y="0"/>
                      </a:moveTo>
                      <a:lnTo>
                        <a:pt x="2477186" y="0"/>
                      </a:lnTo>
                      <a:lnTo>
                        <a:pt x="2548118" y="67880"/>
                      </a:lnTo>
                      <a:cubicBezTo>
                        <a:pt x="2723985" y="253227"/>
                        <a:pt x="2839663" y="483379"/>
                        <a:pt x="2869124" y="735699"/>
                      </a:cubicBezTo>
                      <a:lnTo>
                        <a:pt x="2876550" y="863600"/>
                      </a:lnTo>
                      <a:lnTo>
                        <a:pt x="0" y="863600"/>
                      </a:lnTo>
                      <a:lnTo>
                        <a:pt x="7426" y="735699"/>
                      </a:lnTo>
                      <a:cubicBezTo>
                        <a:pt x="36887" y="483379"/>
                        <a:pt x="152565" y="253227"/>
                        <a:pt x="328432" y="67880"/>
                      </a:cubicBezTo>
                      <a:lnTo>
                        <a:pt x="399365" y="0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FCF2F957-2DF9-442D-AF4C-9058DB055FE4}"/>
                    </a:ext>
                  </a:extLst>
                </p:cNvPr>
                <p:cNvSpPr/>
                <p:nvPr/>
              </p:nvSpPr>
              <p:spPr>
                <a:xfrm>
                  <a:off x="1752600" y="4603750"/>
                  <a:ext cx="2876550" cy="558800"/>
                </a:xfrm>
                <a:custGeom>
                  <a:avLst/>
                  <a:gdLst>
                    <a:gd name="connsiteX0" fmla="*/ 0 w 2876550"/>
                    <a:gd name="connsiteY0" fmla="*/ 0 h 558800"/>
                    <a:gd name="connsiteX1" fmla="*/ 2876550 w 2876550"/>
                    <a:gd name="connsiteY1" fmla="*/ 0 h 558800"/>
                    <a:gd name="connsiteX2" fmla="*/ 2876550 w 2876550"/>
                    <a:gd name="connsiteY2" fmla="*/ 1 h 558800"/>
                    <a:gd name="connsiteX3" fmla="*/ 2242428 w 2876550"/>
                    <a:gd name="connsiteY3" fmla="*/ 520748 h 558800"/>
                    <a:gd name="connsiteX4" fmla="*/ 2081867 w 2876550"/>
                    <a:gd name="connsiteY4" fmla="*/ 558800 h 558800"/>
                    <a:gd name="connsiteX5" fmla="*/ 794683 w 2876550"/>
                    <a:gd name="connsiteY5" fmla="*/ 558800 h 558800"/>
                    <a:gd name="connsiteX6" fmla="*/ 634122 w 2876550"/>
                    <a:gd name="connsiteY6" fmla="*/ 520748 h 558800"/>
                    <a:gd name="connsiteX7" fmla="*/ 0 w 2876550"/>
                    <a:gd name="connsiteY7" fmla="*/ 1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76550" h="558800">
                      <a:moveTo>
                        <a:pt x="0" y="0"/>
                      </a:moveTo>
                      <a:lnTo>
                        <a:pt x="2876550" y="0"/>
                      </a:lnTo>
                      <a:lnTo>
                        <a:pt x="2876550" y="1"/>
                      </a:lnTo>
                      <a:cubicBezTo>
                        <a:pt x="2876550" y="216772"/>
                        <a:pt x="2625012" y="407892"/>
                        <a:pt x="2242428" y="520748"/>
                      </a:cubicBezTo>
                      <a:lnTo>
                        <a:pt x="2081867" y="558800"/>
                      </a:lnTo>
                      <a:lnTo>
                        <a:pt x="794683" y="558800"/>
                      </a:lnTo>
                      <a:lnTo>
                        <a:pt x="634122" y="520748"/>
                      </a:lnTo>
                      <a:cubicBezTo>
                        <a:pt x="251538" y="407892"/>
                        <a:pt x="0" y="216772"/>
                        <a:pt x="0" y="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085D26C3-AC63-40ED-B648-15E5AE79752F}"/>
                    </a:ext>
                  </a:extLst>
                </p:cNvPr>
                <p:cNvSpPr/>
                <p:nvPr/>
              </p:nvSpPr>
              <p:spPr>
                <a:xfrm>
                  <a:off x="2178843" y="3302793"/>
                  <a:ext cx="2024064" cy="413545"/>
                </a:xfrm>
                <a:custGeom>
                  <a:avLst/>
                  <a:gdLst>
                    <a:gd name="connsiteX0" fmla="*/ 938960 w 2024064"/>
                    <a:gd name="connsiteY0" fmla="*/ 0 h 413545"/>
                    <a:gd name="connsiteX1" fmla="*/ 1085104 w 2024064"/>
                    <a:gd name="connsiteY1" fmla="*/ 0 h 413545"/>
                    <a:gd name="connsiteX2" fmla="*/ 1147168 w 2024064"/>
                    <a:gd name="connsiteY2" fmla="*/ 235028 h 413545"/>
                    <a:gd name="connsiteX3" fmla="*/ 1301895 w 2024064"/>
                    <a:gd name="connsiteY3" fmla="*/ 241478 h 413545"/>
                    <a:gd name="connsiteX4" fmla="*/ 1872575 w 2024064"/>
                    <a:gd name="connsiteY4" fmla="*/ 347544 h 413545"/>
                    <a:gd name="connsiteX5" fmla="*/ 2024064 w 2024064"/>
                    <a:gd name="connsiteY5" fmla="*/ 401799 h 413545"/>
                    <a:gd name="connsiteX6" fmla="*/ 2024064 w 2024064"/>
                    <a:gd name="connsiteY6" fmla="*/ 413545 h 413545"/>
                    <a:gd name="connsiteX7" fmla="*/ 0 w 2024064"/>
                    <a:gd name="connsiteY7" fmla="*/ 413545 h 413545"/>
                    <a:gd name="connsiteX8" fmla="*/ 0 w 2024064"/>
                    <a:gd name="connsiteY8" fmla="*/ 401799 h 413545"/>
                    <a:gd name="connsiteX9" fmla="*/ 151490 w 2024064"/>
                    <a:gd name="connsiteY9" fmla="*/ 347544 h 413545"/>
                    <a:gd name="connsiteX10" fmla="*/ 722170 w 2024064"/>
                    <a:gd name="connsiteY10" fmla="*/ 241478 h 413545"/>
                    <a:gd name="connsiteX11" fmla="*/ 876897 w 2024064"/>
                    <a:gd name="connsiteY11" fmla="*/ 235028 h 413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24064" h="413545">
                      <a:moveTo>
                        <a:pt x="938960" y="0"/>
                      </a:moveTo>
                      <a:lnTo>
                        <a:pt x="1085104" y="0"/>
                      </a:lnTo>
                      <a:lnTo>
                        <a:pt x="1147168" y="235028"/>
                      </a:lnTo>
                      <a:lnTo>
                        <a:pt x="1301895" y="241478"/>
                      </a:lnTo>
                      <a:cubicBezTo>
                        <a:pt x="1512558" y="259303"/>
                        <a:pt x="1706445" y="296171"/>
                        <a:pt x="1872575" y="347544"/>
                      </a:cubicBezTo>
                      <a:lnTo>
                        <a:pt x="2024064" y="401799"/>
                      </a:lnTo>
                      <a:lnTo>
                        <a:pt x="2024064" y="413545"/>
                      </a:lnTo>
                      <a:lnTo>
                        <a:pt x="0" y="413545"/>
                      </a:lnTo>
                      <a:lnTo>
                        <a:pt x="0" y="401799"/>
                      </a:lnTo>
                      <a:lnTo>
                        <a:pt x="151490" y="347544"/>
                      </a:lnTo>
                      <a:cubicBezTo>
                        <a:pt x="317620" y="296171"/>
                        <a:pt x="511506" y="259303"/>
                        <a:pt x="722170" y="241478"/>
                      </a:cubicBezTo>
                      <a:lnTo>
                        <a:pt x="876897" y="235028"/>
                      </a:ln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26C2F3CC-FF55-40F2-A355-D504458893A8}"/>
                </a:ext>
              </a:extLst>
            </p:cNvPr>
            <p:cNvSpPr/>
            <p:nvPr/>
          </p:nvSpPr>
          <p:spPr>
            <a:xfrm>
              <a:off x="1885252" y="4710372"/>
              <a:ext cx="1903771" cy="452178"/>
            </a:xfrm>
            <a:custGeom>
              <a:avLst/>
              <a:gdLst>
                <a:gd name="connsiteX0" fmla="*/ 0 w 2876550"/>
                <a:gd name="connsiteY0" fmla="*/ 0 h 558800"/>
                <a:gd name="connsiteX1" fmla="*/ 2876550 w 2876550"/>
                <a:gd name="connsiteY1" fmla="*/ 0 h 558800"/>
                <a:gd name="connsiteX2" fmla="*/ 2876550 w 2876550"/>
                <a:gd name="connsiteY2" fmla="*/ 1 h 558800"/>
                <a:gd name="connsiteX3" fmla="*/ 2242428 w 2876550"/>
                <a:gd name="connsiteY3" fmla="*/ 520748 h 558800"/>
                <a:gd name="connsiteX4" fmla="*/ 2081867 w 2876550"/>
                <a:gd name="connsiteY4" fmla="*/ 558800 h 558800"/>
                <a:gd name="connsiteX5" fmla="*/ 794683 w 2876550"/>
                <a:gd name="connsiteY5" fmla="*/ 558800 h 558800"/>
                <a:gd name="connsiteX6" fmla="*/ 634122 w 2876550"/>
                <a:gd name="connsiteY6" fmla="*/ 520748 h 558800"/>
                <a:gd name="connsiteX7" fmla="*/ 0 w 2876550"/>
                <a:gd name="connsiteY7" fmla="*/ 1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6550" h="558800">
                  <a:moveTo>
                    <a:pt x="0" y="0"/>
                  </a:moveTo>
                  <a:lnTo>
                    <a:pt x="2876550" y="0"/>
                  </a:lnTo>
                  <a:lnTo>
                    <a:pt x="2876550" y="1"/>
                  </a:lnTo>
                  <a:cubicBezTo>
                    <a:pt x="2876550" y="216772"/>
                    <a:pt x="2625012" y="407892"/>
                    <a:pt x="2242428" y="520748"/>
                  </a:cubicBezTo>
                  <a:lnTo>
                    <a:pt x="2081867" y="558800"/>
                  </a:lnTo>
                  <a:lnTo>
                    <a:pt x="794683" y="558800"/>
                  </a:lnTo>
                  <a:lnTo>
                    <a:pt x="634122" y="520748"/>
                  </a:lnTo>
                  <a:cubicBezTo>
                    <a:pt x="251538" y="407892"/>
                    <a:pt x="0" y="216772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54F7D3DC-1087-4956-A892-43753A05A936}"/>
                </a:ext>
              </a:extLst>
            </p:cNvPr>
            <p:cNvSpPr/>
            <p:nvPr/>
          </p:nvSpPr>
          <p:spPr>
            <a:xfrm>
              <a:off x="1883325" y="3657646"/>
              <a:ext cx="1903771" cy="1504904"/>
            </a:xfrm>
            <a:custGeom>
              <a:avLst/>
              <a:gdLst>
                <a:gd name="connsiteX0" fmla="*/ 903525 w 1903771"/>
                <a:gd name="connsiteY0" fmla="*/ 0 h 1504904"/>
                <a:gd name="connsiteX1" fmla="*/ 1000247 w 1903771"/>
                <a:gd name="connsiteY1" fmla="*/ 0 h 1504904"/>
                <a:gd name="connsiteX2" fmla="*/ 1041322 w 1903771"/>
                <a:gd name="connsiteY2" fmla="*/ 190183 h 1504904"/>
                <a:gd name="connsiteX3" fmla="*/ 1143724 w 1903771"/>
                <a:gd name="connsiteY3" fmla="*/ 195402 h 1504904"/>
                <a:gd name="connsiteX4" fmla="*/ 1521414 w 1903771"/>
                <a:gd name="connsiteY4" fmla="*/ 281230 h 1504904"/>
                <a:gd name="connsiteX5" fmla="*/ 1621673 w 1903771"/>
                <a:gd name="connsiteY5" fmla="*/ 325133 h 1504904"/>
                <a:gd name="connsiteX6" fmla="*/ 1621673 w 1903771"/>
                <a:gd name="connsiteY6" fmla="*/ 329794 h 1504904"/>
                <a:gd name="connsiteX7" fmla="*/ 1634044 w 1903771"/>
                <a:gd name="connsiteY7" fmla="*/ 334918 h 1504904"/>
                <a:gd name="connsiteX8" fmla="*/ 1639462 w 1903771"/>
                <a:gd name="connsiteY8" fmla="*/ 347998 h 1504904"/>
                <a:gd name="connsiteX9" fmla="*/ 1639462 w 1903771"/>
                <a:gd name="connsiteY9" fmla="*/ 353906 h 1504904"/>
                <a:gd name="connsiteX10" fmla="*/ 1686407 w 1903771"/>
                <a:gd name="connsiteY10" fmla="*/ 408834 h 1504904"/>
                <a:gd name="connsiteX11" fmla="*/ 1898856 w 1903771"/>
                <a:gd name="connsiteY11" fmla="*/ 949229 h 1504904"/>
                <a:gd name="connsiteX12" fmla="*/ 1903771 w 1903771"/>
                <a:gd name="connsiteY12" fmla="*/ 1052726 h 1504904"/>
                <a:gd name="connsiteX13" fmla="*/ 1903771 w 1903771"/>
                <a:gd name="connsiteY13" fmla="*/ 1052727 h 1504904"/>
                <a:gd name="connsiteX14" fmla="*/ 1484094 w 1903771"/>
                <a:gd name="connsiteY14" fmla="*/ 1474113 h 1504904"/>
                <a:gd name="connsiteX15" fmla="*/ 1377831 w 1903771"/>
                <a:gd name="connsiteY15" fmla="*/ 1504904 h 1504904"/>
                <a:gd name="connsiteX16" fmla="*/ 525941 w 1903771"/>
                <a:gd name="connsiteY16" fmla="*/ 1504904 h 1504904"/>
                <a:gd name="connsiteX17" fmla="*/ 419678 w 1903771"/>
                <a:gd name="connsiteY17" fmla="*/ 1474113 h 1504904"/>
                <a:gd name="connsiteX18" fmla="*/ 0 w 1903771"/>
                <a:gd name="connsiteY18" fmla="*/ 1052727 h 1504904"/>
                <a:gd name="connsiteX19" fmla="*/ 0 w 1903771"/>
                <a:gd name="connsiteY19" fmla="*/ 1052726 h 1504904"/>
                <a:gd name="connsiteX20" fmla="*/ 4915 w 1903771"/>
                <a:gd name="connsiteY20" fmla="*/ 949229 h 1504904"/>
                <a:gd name="connsiteX21" fmla="*/ 217365 w 1903771"/>
                <a:gd name="connsiteY21" fmla="*/ 408834 h 1504904"/>
                <a:gd name="connsiteX22" fmla="*/ 264309 w 1903771"/>
                <a:gd name="connsiteY22" fmla="*/ 353907 h 1504904"/>
                <a:gd name="connsiteX23" fmla="*/ 264309 w 1903771"/>
                <a:gd name="connsiteY23" fmla="*/ 347998 h 1504904"/>
                <a:gd name="connsiteX24" fmla="*/ 269727 w 1903771"/>
                <a:gd name="connsiteY24" fmla="*/ 334918 h 1504904"/>
                <a:gd name="connsiteX25" fmla="*/ 282098 w 1903771"/>
                <a:gd name="connsiteY25" fmla="*/ 329794 h 1504904"/>
                <a:gd name="connsiteX26" fmla="*/ 282098 w 1903771"/>
                <a:gd name="connsiteY26" fmla="*/ 325133 h 1504904"/>
                <a:gd name="connsiteX27" fmla="*/ 382358 w 1903771"/>
                <a:gd name="connsiteY27" fmla="*/ 281230 h 1504904"/>
                <a:gd name="connsiteX28" fmla="*/ 760048 w 1903771"/>
                <a:gd name="connsiteY28" fmla="*/ 195402 h 1504904"/>
                <a:gd name="connsiteX29" fmla="*/ 862450 w 1903771"/>
                <a:gd name="connsiteY29" fmla="*/ 190183 h 1504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903771" h="1504904">
                  <a:moveTo>
                    <a:pt x="903525" y="0"/>
                  </a:moveTo>
                  <a:lnTo>
                    <a:pt x="1000247" y="0"/>
                  </a:lnTo>
                  <a:lnTo>
                    <a:pt x="1041322" y="190183"/>
                  </a:lnTo>
                  <a:lnTo>
                    <a:pt x="1143724" y="195402"/>
                  </a:lnTo>
                  <a:cubicBezTo>
                    <a:pt x="1283146" y="209826"/>
                    <a:pt x="1411465" y="239660"/>
                    <a:pt x="1521414" y="281230"/>
                  </a:cubicBezTo>
                  <a:lnTo>
                    <a:pt x="1621673" y="325133"/>
                  </a:lnTo>
                  <a:lnTo>
                    <a:pt x="1621673" y="329794"/>
                  </a:lnTo>
                  <a:lnTo>
                    <a:pt x="1634044" y="334918"/>
                  </a:lnTo>
                  <a:cubicBezTo>
                    <a:pt x="1637392" y="338265"/>
                    <a:pt x="1639462" y="342890"/>
                    <a:pt x="1639462" y="347998"/>
                  </a:cubicBezTo>
                  <a:lnTo>
                    <a:pt x="1639462" y="353906"/>
                  </a:lnTo>
                  <a:lnTo>
                    <a:pt x="1686407" y="408834"/>
                  </a:lnTo>
                  <a:cubicBezTo>
                    <a:pt x="1802800" y="558816"/>
                    <a:pt x="1879358" y="745054"/>
                    <a:pt x="1898856" y="949229"/>
                  </a:cubicBezTo>
                  <a:lnTo>
                    <a:pt x="1903771" y="1052726"/>
                  </a:lnTo>
                  <a:lnTo>
                    <a:pt x="1903771" y="1052727"/>
                  </a:lnTo>
                  <a:cubicBezTo>
                    <a:pt x="1903771" y="1228137"/>
                    <a:pt x="1737297" y="1382790"/>
                    <a:pt x="1484094" y="1474113"/>
                  </a:cubicBezTo>
                  <a:lnTo>
                    <a:pt x="1377831" y="1504904"/>
                  </a:lnTo>
                  <a:lnTo>
                    <a:pt x="525941" y="1504904"/>
                  </a:lnTo>
                  <a:lnTo>
                    <a:pt x="419678" y="1474113"/>
                  </a:lnTo>
                  <a:cubicBezTo>
                    <a:pt x="166474" y="1382790"/>
                    <a:pt x="0" y="1228137"/>
                    <a:pt x="0" y="1052727"/>
                  </a:cubicBezTo>
                  <a:lnTo>
                    <a:pt x="0" y="1052726"/>
                  </a:lnTo>
                  <a:lnTo>
                    <a:pt x="4915" y="949229"/>
                  </a:lnTo>
                  <a:cubicBezTo>
                    <a:pt x="24413" y="745054"/>
                    <a:pt x="100971" y="558816"/>
                    <a:pt x="217365" y="408834"/>
                  </a:cubicBezTo>
                  <a:lnTo>
                    <a:pt x="264309" y="353907"/>
                  </a:lnTo>
                  <a:lnTo>
                    <a:pt x="264309" y="347998"/>
                  </a:lnTo>
                  <a:cubicBezTo>
                    <a:pt x="264309" y="342890"/>
                    <a:pt x="266380" y="338265"/>
                    <a:pt x="269727" y="334918"/>
                  </a:cubicBezTo>
                  <a:lnTo>
                    <a:pt x="282098" y="329794"/>
                  </a:lnTo>
                  <a:lnTo>
                    <a:pt x="282098" y="325133"/>
                  </a:lnTo>
                  <a:lnTo>
                    <a:pt x="382358" y="281230"/>
                  </a:lnTo>
                  <a:cubicBezTo>
                    <a:pt x="492307" y="239660"/>
                    <a:pt x="620625" y="209826"/>
                    <a:pt x="760048" y="195402"/>
                  </a:cubicBezTo>
                  <a:lnTo>
                    <a:pt x="862450" y="190183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alpha val="30000"/>
                  </a:sysClr>
                </a:gs>
                <a:gs pos="5000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3000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7" name="四角形: 上の 2 つの角を丸める 336">
              <a:extLst>
                <a:ext uri="{FF2B5EF4-FFF2-40B4-BE49-F238E27FC236}">
                  <a16:creationId xmlns:a16="http://schemas.microsoft.com/office/drawing/2014/main" id="{FA30067B-5139-4E8F-A5CE-C880EEA09825}"/>
                </a:ext>
              </a:extLst>
            </p:cNvPr>
            <p:cNvSpPr/>
            <p:nvPr/>
          </p:nvSpPr>
          <p:spPr>
            <a:xfrm>
              <a:off x="2151488" y="3987146"/>
              <a:ext cx="1375153" cy="36996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openDmnd">
              <a:fgClr>
                <a:sysClr val="windowText" lastClr="000000">
                  <a:lumMod val="85000"/>
                  <a:lumOff val="15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8" name="楕円 337">
              <a:extLst>
                <a:ext uri="{FF2B5EF4-FFF2-40B4-BE49-F238E27FC236}">
                  <a16:creationId xmlns:a16="http://schemas.microsoft.com/office/drawing/2014/main" id="{4F1382DA-4EBC-44AA-8FEB-3AADA1D23090}"/>
                </a:ext>
              </a:extLst>
            </p:cNvPr>
            <p:cNvSpPr/>
            <p:nvPr/>
          </p:nvSpPr>
          <p:spPr>
            <a:xfrm>
              <a:off x="2751711" y="3585067"/>
              <a:ext cx="174705" cy="174705"/>
            </a:xfrm>
            <a:prstGeom prst="ellipse">
              <a:avLst/>
            </a:prstGeom>
            <a:pattFill prst="openDmnd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BBB50BE9-7F40-4E15-BF3E-CA17545720BC}"/>
                </a:ext>
              </a:extLst>
            </p:cNvPr>
            <p:cNvSpPr/>
            <p:nvPr/>
          </p:nvSpPr>
          <p:spPr>
            <a:xfrm rot="5400000">
              <a:off x="2659759" y="2181898"/>
              <a:ext cx="366908" cy="1675250"/>
            </a:xfrm>
            <a:custGeom>
              <a:avLst/>
              <a:gdLst>
                <a:gd name="connsiteX0" fmla="*/ 0 w 366908"/>
                <a:gd name="connsiteY0" fmla="*/ 837625 h 1675250"/>
                <a:gd name="connsiteX1" fmla="*/ 283601 w 366908"/>
                <a:gd name="connsiteY1" fmla="*/ 47742 h 1675250"/>
                <a:gd name="connsiteX2" fmla="*/ 366908 w 366908"/>
                <a:gd name="connsiteY2" fmla="*/ 0 h 1675250"/>
                <a:gd name="connsiteX3" fmla="*/ 332035 w 366908"/>
                <a:gd name="connsiteY3" fmla="*/ 33632 h 1675250"/>
                <a:gd name="connsiteX4" fmla="*/ 307413 w 366908"/>
                <a:gd name="connsiteY4" fmla="*/ 47742 h 1675250"/>
                <a:gd name="connsiteX5" fmla="*/ 23812 w 366908"/>
                <a:gd name="connsiteY5" fmla="*/ 837625 h 1675250"/>
                <a:gd name="connsiteX6" fmla="*/ 307413 w 366908"/>
                <a:gd name="connsiteY6" fmla="*/ 1627508 h 1675250"/>
                <a:gd name="connsiteX7" fmla="*/ 332035 w 366908"/>
                <a:gd name="connsiteY7" fmla="*/ 1641618 h 1675250"/>
                <a:gd name="connsiteX8" fmla="*/ 366908 w 366908"/>
                <a:gd name="connsiteY8" fmla="*/ 1675250 h 1675250"/>
                <a:gd name="connsiteX9" fmla="*/ 283601 w 366908"/>
                <a:gd name="connsiteY9" fmla="*/ 1627508 h 1675250"/>
                <a:gd name="connsiteX10" fmla="*/ 0 w 366908"/>
                <a:gd name="connsiteY10" fmla="*/ 837625 h 167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6908" h="1675250">
                  <a:moveTo>
                    <a:pt x="0" y="837625"/>
                  </a:moveTo>
                  <a:cubicBezTo>
                    <a:pt x="0" y="482541"/>
                    <a:pt x="116941" y="177880"/>
                    <a:pt x="283601" y="47742"/>
                  </a:cubicBezTo>
                  <a:lnTo>
                    <a:pt x="366908" y="0"/>
                  </a:lnTo>
                  <a:lnTo>
                    <a:pt x="332035" y="33632"/>
                  </a:lnTo>
                  <a:lnTo>
                    <a:pt x="307413" y="47742"/>
                  </a:lnTo>
                  <a:cubicBezTo>
                    <a:pt x="140753" y="177880"/>
                    <a:pt x="23812" y="482541"/>
                    <a:pt x="23812" y="837625"/>
                  </a:cubicBezTo>
                  <a:cubicBezTo>
                    <a:pt x="23812" y="1192710"/>
                    <a:pt x="140753" y="1497370"/>
                    <a:pt x="307413" y="1627508"/>
                  </a:cubicBezTo>
                  <a:lnTo>
                    <a:pt x="332035" y="1641618"/>
                  </a:lnTo>
                  <a:lnTo>
                    <a:pt x="366908" y="1675250"/>
                  </a:lnTo>
                  <a:lnTo>
                    <a:pt x="283601" y="1627508"/>
                  </a:lnTo>
                  <a:cubicBezTo>
                    <a:pt x="116941" y="1497370"/>
                    <a:pt x="0" y="1192710"/>
                    <a:pt x="0" y="837625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621E129C-CF6A-4BA8-ABCD-3EC7EF2F77CC}"/>
              </a:ext>
            </a:extLst>
          </p:cNvPr>
          <p:cNvSpPr txBox="1"/>
          <p:nvPr/>
        </p:nvSpPr>
        <p:spPr>
          <a:xfrm>
            <a:off x="2191630" y="876225"/>
            <a:ext cx="9541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木彫りのクマ</a:t>
            </a:r>
          </a:p>
        </p:txBody>
      </p:sp>
      <p:sp>
        <p:nvSpPr>
          <p:cNvPr id="360" name="テキスト ボックス 359">
            <a:extLst>
              <a:ext uri="{FF2B5EF4-FFF2-40B4-BE49-F238E27FC236}">
                <a16:creationId xmlns:a16="http://schemas.microsoft.com/office/drawing/2014/main" id="{347328FA-D02D-4D09-BE94-5209403F0FC7}"/>
              </a:ext>
            </a:extLst>
          </p:cNvPr>
          <p:cNvSpPr txBox="1"/>
          <p:nvPr/>
        </p:nvSpPr>
        <p:spPr>
          <a:xfrm>
            <a:off x="7166191" y="998145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なまはげ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1" name="テキスト ボックス 360">
            <a:extLst>
              <a:ext uri="{FF2B5EF4-FFF2-40B4-BE49-F238E27FC236}">
                <a16:creationId xmlns:a16="http://schemas.microsoft.com/office/drawing/2014/main" id="{D29F4618-6656-495D-9077-D60EC8A4AED3}"/>
              </a:ext>
            </a:extLst>
          </p:cNvPr>
          <p:cNvSpPr txBox="1"/>
          <p:nvPr/>
        </p:nvSpPr>
        <p:spPr>
          <a:xfrm>
            <a:off x="6683647" y="196527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人間将棋</a:t>
            </a:r>
          </a:p>
        </p:txBody>
      </p:sp>
      <p:sp>
        <p:nvSpPr>
          <p:cNvPr id="362" name="テキスト ボックス 361">
            <a:extLst>
              <a:ext uri="{FF2B5EF4-FFF2-40B4-BE49-F238E27FC236}">
                <a16:creationId xmlns:a16="http://schemas.microsoft.com/office/drawing/2014/main" id="{470CFC17-8C1F-4B15-BB80-747A135668AF}"/>
              </a:ext>
            </a:extLst>
          </p:cNvPr>
          <p:cNvSpPr txBox="1"/>
          <p:nvPr/>
        </p:nvSpPr>
        <p:spPr>
          <a:xfrm>
            <a:off x="8536491" y="3230805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松島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3" name="テキスト ボックス 362">
            <a:extLst>
              <a:ext uri="{FF2B5EF4-FFF2-40B4-BE49-F238E27FC236}">
                <a16:creationId xmlns:a16="http://schemas.microsoft.com/office/drawing/2014/main" id="{37ABCE0D-7662-4451-B3AB-9CA75EB42B5E}"/>
              </a:ext>
            </a:extLst>
          </p:cNvPr>
          <p:cNvSpPr txBox="1"/>
          <p:nvPr/>
        </p:nvSpPr>
        <p:spPr>
          <a:xfrm>
            <a:off x="8949272" y="2468805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南部鉄器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4" name="テキスト ボックス 363">
            <a:extLst>
              <a:ext uri="{FF2B5EF4-FFF2-40B4-BE49-F238E27FC236}">
                <a16:creationId xmlns:a16="http://schemas.microsoft.com/office/drawing/2014/main" id="{29C8D406-78C4-49EE-A2B8-878DE22AF142}"/>
              </a:ext>
            </a:extLst>
          </p:cNvPr>
          <p:cNvSpPr txBox="1"/>
          <p:nvPr/>
        </p:nvSpPr>
        <p:spPr>
          <a:xfrm>
            <a:off x="7525634" y="2056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青函トンネル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7646A5C6-5664-4E75-A873-ABB7189E2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5582" y="5472094"/>
            <a:ext cx="652690" cy="401068"/>
          </a:xfrm>
          <a:prstGeom prst="rect">
            <a:avLst/>
          </a:prstGeom>
        </p:spPr>
      </p:pic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50F09549-6659-4A8C-855F-D649CE255ADE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6881927" y="4623014"/>
            <a:ext cx="178124" cy="8490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テキスト ボックス 364">
            <a:extLst>
              <a:ext uri="{FF2B5EF4-FFF2-40B4-BE49-F238E27FC236}">
                <a16:creationId xmlns:a16="http://schemas.microsoft.com/office/drawing/2014/main" id="{444A463E-4427-4E78-B5D2-356FD5C17005}"/>
              </a:ext>
            </a:extLst>
          </p:cNvPr>
          <p:cNvSpPr txBox="1"/>
          <p:nvPr/>
        </p:nvSpPr>
        <p:spPr>
          <a:xfrm>
            <a:off x="6645950" y="5891094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雷門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66" name="図 365">
            <a:extLst>
              <a:ext uri="{FF2B5EF4-FFF2-40B4-BE49-F238E27FC236}">
                <a16:creationId xmlns:a16="http://schemas.microsoft.com/office/drawing/2014/main" id="{DFBEC292-774F-4DD5-86C9-FA134D77A6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7146" y="5891094"/>
            <a:ext cx="712740" cy="603088"/>
          </a:xfrm>
          <a:prstGeom prst="rect">
            <a:avLst/>
          </a:prstGeom>
        </p:spPr>
      </p:pic>
      <p:cxnSp>
        <p:nvCxnSpPr>
          <p:cNvPr id="367" name="直線コネクタ 366">
            <a:extLst>
              <a:ext uri="{FF2B5EF4-FFF2-40B4-BE49-F238E27FC236}">
                <a16:creationId xmlns:a16="http://schemas.microsoft.com/office/drawing/2014/main" id="{D4D26678-BB67-49AE-90C9-023A5B70C065}"/>
              </a:ext>
            </a:extLst>
          </p:cNvPr>
          <p:cNvCxnSpPr>
            <a:cxnSpLocks/>
          </p:cNvCxnSpPr>
          <p:nvPr/>
        </p:nvCxnSpPr>
        <p:spPr>
          <a:xfrm flipH="1">
            <a:off x="6228745" y="4828754"/>
            <a:ext cx="412206" cy="10002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テキスト ボックス 367">
            <a:extLst>
              <a:ext uri="{FF2B5EF4-FFF2-40B4-BE49-F238E27FC236}">
                <a16:creationId xmlns:a16="http://schemas.microsoft.com/office/drawing/2014/main" id="{803AD4DF-58E8-440B-8390-9A0992C9F2F8}"/>
              </a:ext>
            </a:extLst>
          </p:cNvPr>
          <p:cNvSpPr txBox="1"/>
          <p:nvPr/>
        </p:nvSpPr>
        <p:spPr>
          <a:xfrm>
            <a:off x="5956058" y="651840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鎌倉大仏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3C820C9D-C93D-48A7-BF8C-160164B746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0252" y="3271518"/>
            <a:ext cx="584463" cy="582883"/>
          </a:xfrm>
          <a:prstGeom prst="rect">
            <a:avLst/>
          </a:prstGeom>
        </p:spPr>
      </p:pic>
      <p:sp>
        <p:nvSpPr>
          <p:cNvPr id="369" name="テキスト ボックス 368">
            <a:extLst>
              <a:ext uri="{FF2B5EF4-FFF2-40B4-BE49-F238E27FC236}">
                <a16:creationId xmlns:a16="http://schemas.microsoft.com/office/drawing/2014/main" id="{71796B36-2CE2-435E-99F4-85DAF798296F}"/>
              </a:ext>
            </a:extLst>
          </p:cNvPr>
          <p:cNvSpPr txBox="1"/>
          <p:nvPr/>
        </p:nvSpPr>
        <p:spPr>
          <a:xfrm>
            <a:off x="8361360" y="3536901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三春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駒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6BB565BE-B2BE-47D8-BDA7-07908DC1A8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2188" y="1969911"/>
            <a:ext cx="757179" cy="475480"/>
          </a:xfrm>
          <a:prstGeom prst="rect">
            <a:avLst/>
          </a:prstGeom>
        </p:spPr>
      </p:pic>
      <p:cxnSp>
        <p:nvCxnSpPr>
          <p:cNvPr id="370" name="直線コネクタ 369">
            <a:extLst>
              <a:ext uri="{FF2B5EF4-FFF2-40B4-BE49-F238E27FC236}">
                <a16:creationId xmlns:a16="http://schemas.microsoft.com/office/drawing/2014/main" id="{8AAB88ED-0EF9-40CD-9209-302FE630B629}"/>
              </a:ext>
            </a:extLst>
          </p:cNvPr>
          <p:cNvCxnSpPr>
            <a:cxnSpLocks/>
          </p:cNvCxnSpPr>
          <p:nvPr/>
        </p:nvCxnSpPr>
        <p:spPr>
          <a:xfrm flipH="1" flipV="1">
            <a:off x="5895531" y="2498451"/>
            <a:ext cx="783520" cy="14032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F966B8C1-74E7-42CE-872E-95C547C1D0FA}"/>
              </a:ext>
            </a:extLst>
          </p:cNvPr>
          <p:cNvSpPr txBox="1"/>
          <p:nvPr/>
        </p:nvSpPr>
        <p:spPr>
          <a:xfrm>
            <a:off x="5261058" y="177491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富岡製糸場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52E489F3-13EE-4E83-9884-5DCB47828A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8645" y="1284001"/>
            <a:ext cx="807593" cy="558336"/>
          </a:xfrm>
          <a:prstGeom prst="rect">
            <a:avLst/>
          </a:prstGeom>
        </p:spPr>
      </p:pic>
      <p:cxnSp>
        <p:nvCxnSpPr>
          <p:cNvPr id="372" name="直線コネクタ 371">
            <a:extLst>
              <a:ext uri="{FF2B5EF4-FFF2-40B4-BE49-F238E27FC236}">
                <a16:creationId xmlns:a16="http://schemas.microsoft.com/office/drawing/2014/main" id="{F6D0E461-3C97-44BD-B04A-978F4E248E10}"/>
              </a:ext>
            </a:extLst>
          </p:cNvPr>
          <p:cNvCxnSpPr>
            <a:cxnSpLocks/>
          </p:cNvCxnSpPr>
          <p:nvPr/>
        </p:nvCxnSpPr>
        <p:spPr>
          <a:xfrm flipH="1" flipV="1">
            <a:off x="6644832" y="1926953"/>
            <a:ext cx="585034" cy="19614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34B61E45-549F-409D-9A59-37956A340DDD}"/>
              </a:ext>
            </a:extLst>
          </p:cNvPr>
          <p:cNvSpPr txBox="1"/>
          <p:nvPr/>
        </p:nvSpPr>
        <p:spPr>
          <a:xfrm>
            <a:off x="5971174" y="1052471"/>
            <a:ext cx="825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日光東照宮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B4B8602D-34AC-4155-B57A-DBA80DB3DD3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20669" y="3236745"/>
            <a:ext cx="328675" cy="944065"/>
          </a:xfrm>
          <a:prstGeom prst="rect">
            <a:avLst/>
          </a:prstGeom>
        </p:spPr>
      </p:pic>
      <p:cxnSp>
        <p:nvCxnSpPr>
          <p:cNvPr id="374" name="直線コネクタ 373">
            <a:extLst>
              <a:ext uri="{FF2B5EF4-FFF2-40B4-BE49-F238E27FC236}">
                <a16:creationId xmlns:a16="http://schemas.microsoft.com/office/drawing/2014/main" id="{1C896333-ECE7-4620-A7F9-5D7B70B27C99}"/>
              </a:ext>
            </a:extLst>
          </p:cNvPr>
          <p:cNvCxnSpPr>
            <a:cxnSpLocks/>
            <a:stCxn id="24" idx="1"/>
            <a:endCxn id="179" idx="0"/>
          </p:cNvCxnSpPr>
          <p:nvPr/>
        </p:nvCxnSpPr>
        <p:spPr>
          <a:xfrm flipH="1">
            <a:off x="7487692" y="3708778"/>
            <a:ext cx="1732977" cy="5633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752C5F0B-E542-4D75-8403-3352BC17891F}"/>
              </a:ext>
            </a:extLst>
          </p:cNvPr>
          <p:cNvSpPr txBox="1"/>
          <p:nvPr/>
        </p:nvSpPr>
        <p:spPr>
          <a:xfrm>
            <a:off x="8965264" y="418421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牛久大仏</a:t>
            </a: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4EC19D0E-9F37-43FB-B61E-30A67DBA96C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46735" y="4969612"/>
            <a:ext cx="972388" cy="324129"/>
          </a:xfrm>
          <a:prstGeom prst="rect">
            <a:avLst/>
          </a:prstGeom>
        </p:spPr>
      </p:pic>
      <p:sp>
        <p:nvSpPr>
          <p:cNvPr id="376" name="テキスト ボックス 375">
            <a:extLst>
              <a:ext uri="{FF2B5EF4-FFF2-40B4-BE49-F238E27FC236}">
                <a16:creationId xmlns:a16="http://schemas.microsoft.com/office/drawing/2014/main" id="{80D195A4-4BB7-41D6-B669-5B900743F9A0}"/>
              </a:ext>
            </a:extLst>
          </p:cNvPr>
          <p:cNvSpPr txBox="1"/>
          <p:nvPr/>
        </p:nvSpPr>
        <p:spPr>
          <a:xfrm>
            <a:off x="7314719" y="527637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成田空港</a:t>
            </a:r>
          </a:p>
        </p:txBody>
      </p:sp>
      <p:cxnSp>
        <p:nvCxnSpPr>
          <p:cNvPr id="379" name="直線コネクタ 378">
            <a:extLst>
              <a:ext uri="{FF2B5EF4-FFF2-40B4-BE49-F238E27FC236}">
                <a16:creationId xmlns:a16="http://schemas.microsoft.com/office/drawing/2014/main" id="{A15994DC-0757-41F5-ABBA-20067DB9DC4E}"/>
              </a:ext>
            </a:extLst>
          </p:cNvPr>
          <p:cNvCxnSpPr>
            <a:cxnSpLocks/>
          </p:cNvCxnSpPr>
          <p:nvPr/>
        </p:nvCxnSpPr>
        <p:spPr>
          <a:xfrm flipH="1" flipV="1">
            <a:off x="6928893" y="4310225"/>
            <a:ext cx="1032087" cy="1711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図 29">
            <a:extLst>
              <a:ext uri="{FF2B5EF4-FFF2-40B4-BE49-F238E27FC236}">
                <a16:creationId xmlns:a16="http://schemas.microsoft.com/office/drawing/2014/main" id="{40D7AE80-E776-4211-A0AE-D11E4DCD6A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87685" y="4194824"/>
            <a:ext cx="591795" cy="562353"/>
          </a:xfrm>
          <a:prstGeom prst="rect">
            <a:avLst/>
          </a:prstGeom>
        </p:spPr>
      </p:pic>
      <p:sp>
        <p:nvSpPr>
          <p:cNvPr id="380" name="テキスト ボックス 379">
            <a:extLst>
              <a:ext uri="{FF2B5EF4-FFF2-40B4-BE49-F238E27FC236}">
                <a16:creationId xmlns:a16="http://schemas.microsoft.com/office/drawing/2014/main" id="{6314A20F-0CA8-49CE-BFBC-FB8E5D33C0F9}"/>
              </a:ext>
            </a:extLst>
          </p:cNvPr>
          <p:cNvSpPr txBox="1"/>
          <p:nvPr/>
        </p:nvSpPr>
        <p:spPr>
          <a:xfrm>
            <a:off x="7936564" y="479381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秩父夜祭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81" name="図 380">
            <a:extLst>
              <a:ext uri="{FF2B5EF4-FFF2-40B4-BE49-F238E27FC236}">
                <a16:creationId xmlns:a16="http://schemas.microsoft.com/office/drawing/2014/main" id="{597AAE57-2095-4C0B-8B3E-8187B52C87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40407" y="6159940"/>
            <a:ext cx="877922" cy="393130"/>
          </a:xfrm>
          <a:prstGeom prst="rect">
            <a:avLst/>
          </a:prstGeom>
        </p:spPr>
      </p:pic>
      <p:sp>
        <p:nvSpPr>
          <p:cNvPr id="382" name="テキスト ボックス 381">
            <a:extLst>
              <a:ext uri="{FF2B5EF4-FFF2-40B4-BE49-F238E27FC236}">
                <a16:creationId xmlns:a16="http://schemas.microsoft.com/office/drawing/2014/main" id="{CCCA1925-2F32-4A4A-9997-D6E4F58A2C82}"/>
              </a:ext>
            </a:extLst>
          </p:cNvPr>
          <p:cNvSpPr txBox="1"/>
          <p:nvPr/>
        </p:nvSpPr>
        <p:spPr>
          <a:xfrm>
            <a:off x="8622365" y="654641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シーサー</a:t>
            </a:r>
          </a:p>
        </p:txBody>
      </p:sp>
      <p:pic>
        <p:nvPicPr>
          <p:cNvPr id="65" name="図 64">
            <a:extLst>
              <a:ext uri="{FF2B5EF4-FFF2-40B4-BE49-F238E27FC236}">
                <a16:creationId xmlns:a16="http://schemas.microsoft.com/office/drawing/2014/main" id="{556428C5-ACB3-4BBD-8AD5-3B4B32DD171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6008" y="6242393"/>
            <a:ext cx="602831" cy="339092"/>
          </a:xfrm>
          <a:prstGeom prst="rect">
            <a:avLst/>
          </a:prstGeom>
        </p:spPr>
      </p:pic>
      <p:sp>
        <p:nvSpPr>
          <p:cNvPr id="383" name="テキスト ボックス 382">
            <a:extLst>
              <a:ext uri="{FF2B5EF4-FFF2-40B4-BE49-F238E27FC236}">
                <a16:creationId xmlns:a16="http://schemas.microsoft.com/office/drawing/2014/main" id="{84D40330-5909-428B-A791-E2F55B9B64C1}"/>
              </a:ext>
            </a:extLst>
          </p:cNvPr>
          <p:cNvSpPr txBox="1"/>
          <p:nvPr/>
        </p:nvSpPr>
        <p:spPr>
          <a:xfrm>
            <a:off x="1088399" y="6505398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桜島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9BD547A3-6596-497E-BA5B-2E53E32BBA9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1371" y="5163173"/>
            <a:ext cx="725406" cy="463922"/>
          </a:xfrm>
          <a:prstGeom prst="rect">
            <a:avLst/>
          </a:prstGeom>
        </p:spPr>
      </p:pic>
      <p:sp>
        <p:nvSpPr>
          <p:cNvPr id="384" name="テキスト ボックス 383">
            <a:extLst>
              <a:ext uri="{FF2B5EF4-FFF2-40B4-BE49-F238E27FC236}">
                <a16:creationId xmlns:a16="http://schemas.microsoft.com/office/drawing/2014/main" id="{01784DAE-DBCD-46BD-B0F8-5269F21347BE}"/>
              </a:ext>
            </a:extLst>
          </p:cNvPr>
          <p:cNvSpPr txBox="1"/>
          <p:nvPr/>
        </p:nvSpPr>
        <p:spPr>
          <a:xfrm>
            <a:off x="246830" y="5643696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熊本城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B1232616-0A35-4704-8D62-4123A40628C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16752" y="4152334"/>
            <a:ext cx="876028" cy="499720"/>
          </a:xfrm>
          <a:prstGeom prst="rect">
            <a:avLst/>
          </a:prstGeom>
        </p:spPr>
      </p:pic>
      <p:cxnSp>
        <p:nvCxnSpPr>
          <p:cNvPr id="385" name="直線コネクタ 384">
            <a:extLst>
              <a:ext uri="{FF2B5EF4-FFF2-40B4-BE49-F238E27FC236}">
                <a16:creationId xmlns:a16="http://schemas.microsoft.com/office/drawing/2014/main" id="{6CA8D8A5-E7C8-4662-990B-BEA32334C11D}"/>
              </a:ext>
            </a:extLst>
          </p:cNvPr>
          <p:cNvCxnSpPr>
            <a:cxnSpLocks/>
            <a:endCxn id="6282" idx="9"/>
          </p:cNvCxnSpPr>
          <p:nvPr/>
        </p:nvCxnSpPr>
        <p:spPr>
          <a:xfrm>
            <a:off x="659251" y="4638254"/>
            <a:ext cx="82753" cy="1897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直線コネクタ 385">
            <a:extLst>
              <a:ext uri="{FF2B5EF4-FFF2-40B4-BE49-F238E27FC236}">
                <a16:creationId xmlns:a16="http://schemas.microsoft.com/office/drawing/2014/main" id="{07C336FE-CB24-4291-995B-61A83C51B60D}"/>
              </a:ext>
            </a:extLst>
          </p:cNvPr>
          <p:cNvCxnSpPr>
            <a:cxnSpLocks/>
          </p:cNvCxnSpPr>
          <p:nvPr/>
        </p:nvCxnSpPr>
        <p:spPr>
          <a:xfrm flipH="1">
            <a:off x="970807" y="4141449"/>
            <a:ext cx="118670" cy="6739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8" name="テキスト ボックス 387">
            <a:extLst>
              <a:ext uri="{FF2B5EF4-FFF2-40B4-BE49-F238E27FC236}">
                <a16:creationId xmlns:a16="http://schemas.microsoft.com/office/drawing/2014/main" id="{28FB7B8E-3BD2-49CF-B883-6E5C0F0AE897}"/>
              </a:ext>
            </a:extLst>
          </p:cNvPr>
          <p:cNvSpPr txBox="1"/>
          <p:nvPr/>
        </p:nvSpPr>
        <p:spPr>
          <a:xfrm>
            <a:off x="386531" y="3865696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眼鏡橋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0" name="図 69">
            <a:extLst>
              <a:ext uri="{FF2B5EF4-FFF2-40B4-BE49-F238E27FC236}">
                <a16:creationId xmlns:a16="http://schemas.microsoft.com/office/drawing/2014/main" id="{B0141998-FD6E-4E48-8AC6-9580B95B349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24063" y="3683786"/>
            <a:ext cx="400368" cy="409168"/>
          </a:xfrm>
          <a:prstGeom prst="rect">
            <a:avLst/>
          </a:prstGeom>
        </p:spPr>
      </p:pic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9242C6F6-1E6F-439A-B791-1969CEFB4B69}"/>
              </a:ext>
            </a:extLst>
          </p:cNvPr>
          <p:cNvSpPr txBox="1"/>
          <p:nvPr/>
        </p:nvSpPr>
        <p:spPr>
          <a:xfrm>
            <a:off x="548635" y="3520877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有田焼／伊万里焼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3" name="図 72">
            <a:extLst>
              <a:ext uri="{FF2B5EF4-FFF2-40B4-BE49-F238E27FC236}">
                <a16:creationId xmlns:a16="http://schemas.microsoft.com/office/drawing/2014/main" id="{F147EA1A-D0CD-414B-8251-30C95EFEF63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30123" y="5894816"/>
            <a:ext cx="819079" cy="378182"/>
          </a:xfrm>
          <a:prstGeom prst="rect">
            <a:avLst/>
          </a:prstGeom>
        </p:spPr>
      </p:pic>
      <p:sp>
        <p:nvSpPr>
          <p:cNvPr id="390" name="テキスト ボックス 389">
            <a:extLst>
              <a:ext uri="{FF2B5EF4-FFF2-40B4-BE49-F238E27FC236}">
                <a16:creationId xmlns:a16="http://schemas.microsoft.com/office/drawing/2014/main" id="{2C0C70E6-AD5B-41CD-9E44-E3EB0AA0C321}"/>
              </a:ext>
            </a:extLst>
          </p:cNvPr>
          <p:cNvSpPr txBox="1"/>
          <p:nvPr/>
        </p:nvSpPr>
        <p:spPr>
          <a:xfrm>
            <a:off x="1480861" y="627679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青島神社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1" name="テキスト ボックス 390">
            <a:extLst>
              <a:ext uri="{FF2B5EF4-FFF2-40B4-BE49-F238E27FC236}">
                <a16:creationId xmlns:a16="http://schemas.microsoft.com/office/drawing/2014/main" id="{86637FFF-769C-416A-8D81-1FA208730049}"/>
              </a:ext>
            </a:extLst>
          </p:cNvPr>
          <p:cNvSpPr txBox="1"/>
          <p:nvPr/>
        </p:nvSpPr>
        <p:spPr>
          <a:xfrm>
            <a:off x="1662309" y="550247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別府温泉</a:t>
            </a: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9870CBF0-F1A2-4417-96CC-DFA8C22E285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41345" y="5172495"/>
            <a:ext cx="385938" cy="342822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C02C389A-A9D2-4F18-88EE-59B8DC767E9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40290" y="4279081"/>
            <a:ext cx="470165" cy="360958"/>
          </a:xfrm>
          <a:prstGeom prst="rect">
            <a:avLst/>
          </a:prstGeom>
        </p:spPr>
      </p:pic>
      <p:sp>
        <p:nvSpPr>
          <p:cNvPr id="392" name="テキスト ボックス 391">
            <a:extLst>
              <a:ext uri="{FF2B5EF4-FFF2-40B4-BE49-F238E27FC236}">
                <a16:creationId xmlns:a16="http://schemas.microsoft.com/office/drawing/2014/main" id="{CCC39F3F-091C-4ABA-923D-4409011B27A3}"/>
              </a:ext>
            </a:extLst>
          </p:cNvPr>
          <p:cNvSpPr txBox="1"/>
          <p:nvPr/>
        </p:nvSpPr>
        <p:spPr>
          <a:xfrm>
            <a:off x="1197746" y="3944859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ドーム</a:t>
            </a:r>
            <a:endParaRPr lang="en-US" altLang="ja-JP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球場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8" name="図 77">
            <a:extLst>
              <a:ext uri="{FF2B5EF4-FFF2-40B4-BE49-F238E27FC236}">
                <a16:creationId xmlns:a16="http://schemas.microsoft.com/office/drawing/2014/main" id="{EF2CD8E6-1712-4948-BE82-8BF8E1221AD8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370596" y="5738174"/>
            <a:ext cx="892735" cy="787460"/>
          </a:xfrm>
          <a:prstGeom prst="rect">
            <a:avLst/>
          </a:prstGeom>
        </p:spPr>
      </p:pic>
      <p:cxnSp>
        <p:nvCxnSpPr>
          <p:cNvPr id="393" name="直線コネクタ 392">
            <a:extLst>
              <a:ext uri="{FF2B5EF4-FFF2-40B4-BE49-F238E27FC236}">
                <a16:creationId xmlns:a16="http://schemas.microsoft.com/office/drawing/2014/main" id="{FDE0A86E-A132-4F86-B4EB-AC7BF4FE316D}"/>
              </a:ext>
            </a:extLst>
          </p:cNvPr>
          <p:cNvCxnSpPr>
            <a:cxnSpLocks/>
          </p:cNvCxnSpPr>
          <p:nvPr/>
        </p:nvCxnSpPr>
        <p:spPr>
          <a:xfrm>
            <a:off x="3592324" y="5105982"/>
            <a:ext cx="121821" cy="6087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テキスト ボックス 393">
            <a:extLst>
              <a:ext uri="{FF2B5EF4-FFF2-40B4-BE49-F238E27FC236}">
                <a16:creationId xmlns:a16="http://schemas.microsoft.com/office/drawing/2014/main" id="{5803DDEA-FE24-45D0-BF40-C42F8ABF9A6D}"/>
              </a:ext>
            </a:extLst>
          </p:cNvPr>
          <p:cNvSpPr txBox="1"/>
          <p:nvPr/>
        </p:nvSpPr>
        <p:spPr>
          <a:xfrm>
            <a:off x="3454816" y="653505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阿波踊り</a:t>
            </a:r>
          </a:p>
        </p:txBody>
      </p:sp>
      <p:pic>
        <p:nvPicPr>
          <p:cNvPr id="395" name="図 394">
            <a:extLst>
              <a:ext uri="{FF2B5EF4-FFF2-40B4-BE49-F238E27FC236}">
                <a16:creationId xmlns:a16="http://schemas.microsoft.com/office/drawing/2014/main" id="{19F4A32C-D034-47DB-BC04-3F6E594A064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755886" y="5232352"/>
            <a:ext cx="538396" cy="520012"/>
          </a:xfrm>
          <a:prstGeom prst="rect">
            <a:avLst/>
          </a:prstGeom>
        </p:spPr>
      </p:pic>
      <p:sp>
        <p:nvSpPr>
          <p:cNvPr id="396" name="テキスト ボックス 395">
            <a:extLst>
              <a:ext uri="{FF2B5EF4-FFF2-40B4-BE49-F238E27FC236}">
                <a16:creationId xmlns:a16="http://schemas.microsoft.com/office/drawing/2014/main" id="{50A3B484-6568-4781-9BDE-E6D1D3EDE5BB}"/>
              </a:ext>
            </a:extLst>
          </p:cNvPr>
          <p:cNvSpPr txBox="1"/>
          <p:nvPr/>
        </p:nvSpPr>
        <p:spPr>
          <a:xfrm>
            <a:off x="2729923" y="5771705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高知城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0" name="図 79">
            <a:extLst>
              <a:ext uri="{FF2B5EF4-FFF2-40B4-BE49-F238E27FC236}">
                <a16:creationId xmlns:a16="http://schemas.microsoft.com/office/drawing/2014/main" id="{E5598F2D-E5D6-4938-B7EA-D557E03B0350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301786" y="4442973"/>
            <a:ext cx="447615" cy="277867"/>
          </a:xfrm>
          <a:prstGeom prst="rect">
            <a:avLst/>
          </a:prstGeom>
        </p:spPr>
      </p:pic>
      <p:sp>
        <p:nvSpPr>
          <p:cNvPr id="397" name="テキスト ボックス 396">
            <a:extLst>
              <a:ext uri="{FF2B5EF4-FFF2-40B4-BE49-F238E27FC236}">
                <a16:creationId xmlns:a16="http://schemas.microsoft.com/office/drawing/2014/main" id="{27F944E6-C84F-495C-A134-7AB21DA6B36F}"/>
              </a:ext>
            </a:extLst>
          </p:cNvPr>
          <p:cNvSpPr txBox="1"/>
          <p:nvPr/>
        </p:nvSpPr>
        <p:spPr>
          <a:xfrm>
            <a:off x="3477078" y="466742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瀬戸大橋</a:t>
            </a:r>
          </a:p>
        </p:txBody>
      </p:sp>
      <p:pic>
        <p:nvPicPr>
          <p:cNvPr id="82" name="図 81">
            <a:extLst>
              <a:ext uri="{FF2B5EF4-FFF2-40B4-BE49-F238E27FC236}">
                <a16:creationId xmlns:a16="http://schemas.microsoft.com/office/drawing/2014/main" id="{DC207BDD-8049-4573-8C09-8FF68DEC195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010780" y="4931612"/>
            <a:ext cx="562085" cy="264588"/>
          </a:xfrm>
          <a:prstGeom prst="rect">
            <a:avLst/>
          </a:prstGeom>
        </p:spPr>
      </p:pic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3CD422E0-2B14-4FF7-82ED-141F9F888143}"/>
              </a:ext>
            </a:extLst>
          </p:cNvPr>
          <p:cNvSpPr txBox="1"/>
          <p:nvPr/>
        </p:nvSpPr>
        <p:spPr>
          <a:xfrm>
            <a:off x="2006448" y="4781648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松山城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5" name="図 84">
            <a:extLst>
              <a:ext uri="{FF2B5EF4-FFF2-40B4-BE49-F238E27FC236}">
                <a16:creationId xmlns:a16="http://schemas.microsoft.com/office/drawing/2014/main" id="{6262B14A-E528-4FD8-9CDB-A52A5970A991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569851" y="4503977"/>
            <a:ext cx="516174" cy="139153"/>
          </a:xfrm>
          <a:prstGeom prst="rect">
            <a:avLst/>
          </a:prstGeom>
        </p:spPr>
      </p:pic>
      <p:sp>
        <p:nvSpPr>
          <p:cNvPr id="412" name="テキスト ボックス 411">
            <a:extLst>
              <a:ext uri="{FF2B5EF4-FFF2-40B4-BE49-F238E27FC236}">
                <a16:creationId xmlns:a16="http://schemas.microsoft.com/office/drawing/2014/main" id="{B7D04452-79A5-491D-84AB-7FB54BC24832}"/>
              </a:ext>
            </a:extLst>
          </p:cNvPr>
          <p:cNvSpPr txBox="1"/>
          <p:nvPr/>
        </p:nvSpPr>
        <p:spPr>
          <a:xfrm>
            <a:off x="1519232" y="4615932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関門海峡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6" name="図 85">
            <a:extLst>
              <a:ext uri="{FF2B5EF4-FFF2-40B4-BE49-F238E27FC236}">
                <a16:creationId xmlns:a16="http://schemas.microsoft.com/office/drawing/2014/main" id="{36CB3DDF-3DF0-4035-983A-522C6C5636BD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368228" y="4329183"/>
            <a:ext cx="417048" cy="277362"/>
          </a:xfrm>
          <a:prstGeom prst="rect">
            <a:avLst/>
          </a:prstGeom>
        </p:spPr>
      </p:pic>
      <p:sp>
        <p:nvSpPr>
          <p:cNvPr id="413" name="テキスト ボックス 412">
            <a:extLst>
              <a:ext uri="{FF2B5EF4-FFF2-40B4-BE49-F238E27FC236}">
                <a16:creationId xmlns:a16="http://schemas.microsoft.com/office/drawing/2014/main" id="{6DCED5BF-97A9-4DD8-838B-FCC2405C45B0}"/>
              </a:ext>
            </a:extLst>
          </p:cNvPr>
          <p:cNvSpPr txBox="1"/>
          <p:nvPr/>
        </p:nvSpPr>
        <p:spPr>
          <a:xfrm>
            <a:off x="2131590" y="461019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平和記念公園</a:t>
            </a:r>
          </a:p>
        </p:txBody>
      </p:sp>
      <p:pic>
        <p:nvPicPr>
          <p:cNvPr id="87" name="図 86">
            <a:extLst>
              <a:ext uri="{FF2B5EF4-FFF2-40B4-BE49-F238E27FC236}">
                <a16:creationId xmlns:a16="http://schemas.microsoft.com/office/drawing/2014/main" id="{8558FDCF-6C6D-4D1E-86CD-9BD4CCA97626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517381" y="3597767"/>
            <a:ext cx="652298" cy="380376"/>
          </a:xfrm>
          <a:prstGeom prst="rect">
            <a:avLst/>
          </a:prstGeom>
        </p:spPr>
      </p:pic>
      <p:sp>
        <p:nvSpPr>
          <p:cNvPr id="414" name="テキスト ボックス 413">
            <a:extLst>
              <a:ext uri="{FF2B5EF4-FFF2-40B4-BE49-F238E27FC236}">
                <a16:creationId xmlns:a16="http://schemas.microsoft.com/office/drawing/2014/main" id="{C43DBA4C-1849-4DA9-8F85-798E57B07635}"/>
              </a:ext>
            </a:extLst>
          </p:cNvPr>
          <p:cNvSpPr txBox="1"/>
          <p:nvPr/>
        </p:nvSpPr>
        <p:spPr>
          <a:xfrm>
            <a:off x="2514339" y="3420894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出雲大社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8" name="図 87">
            <a:extLst>
              <a:ext uri="{FF2B5EF4-FFF2-40B4-BE49-F238E27FC236}">
                <a16:creationId xmlns:a16="http://schemas.microsoft.com/office/drawing/2014/main" id="{BD7861DB-DDC8-4CAE-BF36-B328C3EEF38D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536106" y="3422784"/>
            <a:ext cx="446220" cy="448520"/>
          </a:xfrm>
          <a:prstGeom prst="rect">
            <a:avLst/>
          </a:prstGeom>
        </p:spPr>
      </p:pic>
      <p:sp>
        <p:nvSpPr>
          <p:cNvPr id="416" name="テキスト ボックス 415">
            <a:extLst>
              <a:ext uri="{FF2B5EF4-FFF2-40B4-BE49-F238E27FC236}">
                <a16:creationId xmlns:a16="http://schemas.microsoft.com/office/drawing/2014/main" id="{0865A61F-3D37-4962-8DB3-2AB4997825B5}"/>
              </a:ext>
            </a:extLst>
          </p:cNvPr>
          <p:cNvSpPr txBox="1"/>
          <p:nvPr/>
        </p:nvSpPr>
        <p:spPr>
          <a:xfrm>
            <a:off x="3505017" y="320068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鳥取砂丘</a:t>
            </a:r>
          </a:p>
        </p:txBody>
      </p:sp>
      <p:pic>
        <p:nvPicPr>
          <p:cNvPr id="89" name="図 88">
            <a:extLst>
              <a:ext uri="{FF2B5EF4-FFF2-40B4-BE49-F238E27FC236}">
                <a16:creationId xmlns:a16="http://schemas.microsoft.com/office/drawing/2014/main" id="{D0AA8AF2-9991-4DD6-A404-76C3E4C0020A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161690" y="2629162"/>
            <a:ext cx="716838" cy="294774"/>
          </a:xfrm>
          <a:prstGeom prst="rect">
            <a:avLst/>
          </a:prstGeom>
        </p:spPr>
      </p:pic>
      <p:sp>
        <p:nvSpPr>
          <p:cNvPr id="418" name="テキスト ボックス 417">
            <a:extLst>
              <a:ext uri="{FF2B5EF4-FFF2-40B4-BE49-F238E27FC236}">
                <a16:creationId xmlns:a16="http://schemas.microsoft.com/office/drawing/2014/main" id="{326AACC4-7D2E-48F7-8736-3EBDC85F57A2}"/>
              </a:ext>
            </a:extLst>
          </p:cNvPr>
          <p:cNvSpPr txBox="1"/>
          <p:nvPr/>
        </p:nvSpPr>
        <p:spPr>
          <a:xfrm>
            <a:off x="6033582" y="2398044"/>
            <a:ext cx="825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佐渡金山跡</a:t>
            </a:r>
          </a:p>
        </p:txBody>
      </p:sp>
      <p:pic>
        <p:nvPicPr>
          <p:cNvPr id="90" name="図 89">
            <a:extLst>
              <a:ext uri="{FF2B5EF4-FFF2-40B4-BE49-F238E27FC236}">
                <a16:creationId xmlns:a16="http://schemas.microsoft.com/office/drawing/2014/main" id="{B26E6363-7B81-46BF-838E-3664D4CA4762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639799" y="5054657"/>
            <a:ext cx="740093" cy="489332"/>
          </a:xfrm>
          <a:prstGeom prst="rect">
            <a:avLst/>
          </a:prstGeom>
        </p:spPr>
      </p:pic>
      <p:sp>
        <p:nvSpPr>
          <p:cNvPr id="420" name="テキスト ボックス 419">
            <a:extLst>
              <a:ext uri="{FF2B5EF4-FFF2-40B4-BE49-F238E27FC236}">
                <a16:creationId xmlns:a16="http://schemas.microsoft.com/office/drawing/2014/main" id="{6089FD3E-D652-42FA-A824-4E785D4229EC}"/>
              </a:ext>
            </a:extLst>
          </p:cNvPr>
          <p:cNvSpPr txBox="1"/>
          <p:nvPr/>
        </p:nvSpPr>
        <p:spPr>
          <a:xfrm>
            <a:off x="5649655" y="557829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富士山</a:t>
            </a:r>
          </a:p>
        </p:txBody>
      </p:sp>
      <p:pic>
        <p:nvPicPr>
          <p:cNvPr id="91" name="図 90">
            <a:extLst>
              <a:ext uri="{FF2B5EF4-FFF2-40B4-BE49-F238E27FC236}">
                <a16:creationId xmlns:a16="http://schemas.microsoft.com/office/drawing/2014/main" id="{7E5DA29B-07DC-4042-AF81-13EC1CB3FCE1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5712638" y="3632775"/>
            <a:ext cx="429697" cy="438673"/>
          </a:xfrm>
          <a:prstGeom prst="rect">
            <a:avLst/>
          </a:prstGeom>
        </p:spPr>
      </p:pic>
      <p:sp>
        <p:nvSpPr>
          <p:cNvPr id="422" name="テキスト ボックス 421">
            <a:extLst>
              <a:ext uri="{FF2B5EF4-FFF2-40B4-BE49-F238E27FC236}">
                <a16:creationId xmlns:a16="http://schemas.microsoft.com/office/drawing/2014/main" id="{27B73460-98D4-4BDD-8D02-9AA660977300}"/>
              </a:ext>
            </a:extLst>
          </p:cNvPr>
          <p:cNvSpPr txBox="1"/>
          <p:nvPr/>
        </p:nvSpPr>
        <p:spPr>
          <a:xfrm>
            <a:off x="5636565" y="407891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高島城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3" name="図 92">
            <a:extLst>
              <a:ext uri="{FF2B5EF4-FFF2-40B4-BE49-F238E27FC236}">
                <a16:creationId xmlns:a16="http://schemas.microsoft.com/office/drawing/2014/main" id="{6454F1F2-CBEA-419F-8A49-9C57139C7065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5931229" y="4365916"/>
            <a:ext cx="408954" cy="220658"/>
          </a:xfrm>
          <a:prstGeom prst="rect">
            <a:avLst/>
          </a:prstGeom>
        </p:spPr>
      </p:pic>
      <p:sp>
        <p:nvSpPr>
          <p:cNvPr id="426" name="テキスト ボックス 425">
            <a:extLst>
              <a:ext uri="{FF2B5EF4-FFF2-40B4-BE49-F238E27FC236}">
                <a16:creationId xmlns:a16="http://schemas.microsoft.com/office/drawing/2014/main" id="{98FA2F57-F4AB-496D-A7DD-CB7F807E6252}"/>
              </a:ext>
            </a:extLst>
          </p:cNvPr>
          <p:cNvSpPr txBox="1"/>
          <p:nvPr/>
        </p:nvSpPr>
        <p:spPr>
          <a:xfrm>
            <a:off x="5745651" y="4571522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南アルプス</a:t>
            </a:r>
          </a:p>
        </p:txBody>
      </p:sp>
      <p:cxnSp>
        <p:nvCxnSpPr>
          <p:cNvPr id="427" name="直線コネクタ 426">
            <a:extLst>
              <a:ext uri="{FF2B5EF4-FFF2-40B4-BE49-F238E27FC236}">
                <a16:creationId xmlns:a16="http://schemas.microsoft.com/office/drawing/2014/main" id="{C2BCCA3D-3D42-43C0-AA15-5EB743B03ACE}"/>
              </a:ext>
            </a:extLst>
          </p:cNvPr>
          <p:cNvCxnSpPr>
            <a:cxnSpLocks/>
          </p:cNvCxnSpPr>
          <p:nvPr/>
        </p:nvCxnSpPr>
        <p:spPr>
          <a:xfrm flipH="1" flipV="1">
            <a:off x="5107888" y="2821316"/>
            <a:ext cx="607245" cy="7708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テキスト ボックス 427">
            <a:extLst>
              <a:ext uri="{FF2B5EF4-FFF2-40B4-BE49-F238E27FC236}">
                <a16:creationId xmlns:a16="http://schemas.microsoft.com/office/drawing/2014/main" id="{7BE09A41-B7B4-45C0-BE9A-42884D1AFFC2}"/>
              </a:ext>
            </a:extLst>
          </p:cNvPr>
          <p:cNvSpPr txBox="1"/>
          <p:nvPr/>
        </p:nvSpPr>
        <p:spPr>
          <a:xfrm>
            <a:off x="4546325" y="2280743"/>
            <a:ext cx="825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黒部ダム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5" name="図 94">
            <a:extLst>
              <a:ext uri="{FF2B5EF4-FFF2-40B4-BE49-F238E27FC236}">
                <a16:creationId xmlns:a16="http://schemas.microsoft.com/office/drawing/2014/main" id="{8964D019-D7B5-4FAE-B7DE-E0205F55FE18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4768241" y="2488683"/>
            <a:ext cx="512594" cy="337531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11CAC36F-ED5C-43B4-BE3A-F941446AD886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4913353" y="3291324"/>
            <a:ext cx="481304" cy="388746"/>
          </a:xfrm>
          <a:prstGeom prst="rect">
            <a:avLst/>
          </a:prstGeom>
        </p:spPr>
      </p:pic>
      <p:sp>
        <p:nvSpPr>
          <p:cNvPr id="432" name="テキスト ボックス 431">
            <a:extLst>
              <a:ext uri="{FF2B5EF4-FFF2-40B4-BE49-F238E27FC236}">
                <a16:creationId xmlns:a16="http://schemas.microsoft.com/office/drawing/2014/main" id="{65D9818C-9194-40CE-9FF7-A1AD63F73EC9}"/>
              </a:ext>
            </a:extLst>
          </p:cNvPr>
          <p:cNvSpPr txBox="1"/>
          <p:nvPr/>
        </p:nvSpPr>
        <p:spPr>
          <a:xfrm>
            <a:off x="4698303" y="3109212"/>
            <a:ext cx="818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輪島塗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3" name="テキスト ボックス 432">
            <a:extLst>
              <a:ext uri="{FF2B5EF4-FFF2-40B4-BE49-F238E27FC236}">
                <a16:creationId xmlns:a16="http://schemas.microsoft.com/office/drawing/2014/main" id="{9370C0D9-0533-4A12-B6E0-0D0E61C4E502}"/>
              </a:ext>
            </a:extLst>
          </p:cNvPr>
          <p:cNvSpPr txBox="1"/>
          <p:nvPr/>
        </p:nvSpPr>
        <p:spPr>
          <a:xfrm>
            <a:off x="4499125" y="4254569"/>
            <a:ext cx="8258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琵琶湖</a:t>
            </a:r>
          </a:p>
        </p:txBody>
      </p:sp>
      <p:pic>
        <p:nvPicPr>
          <p:cNvPr id="97" name="図 96">
            <a:extLst>
              <a:ext uri="{FF2B5EF4-FFF2-40B4-BE49-F238E27FC236}">
                <a16:creationId xmlns:a16="http://schemas.microsoft.com/office/drawing/2014/main" id="{543FF76C-5579-41EA-A8C3-A0A014282D1C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4267597" y="2860603"/>
            <a:ext cx="453064" cy="305708"/>
          </a:xfrm>
          <a:prstGeom prst="rect">
            <a:avLst/>
          </a:prstGeom>
        </p:spPr>
      </p:pic>
      <p:sp>
        <p:nvSpPr>
          <p:cNvPr id="597" name="テキスト ボックス 596">
            <a:extLst>
              <a:ext uri="{FF2B5EF4-FFF2-40B4-BE49-F238E27FC236}">
                <a16:creationId xmlns:a16="http://schemas.microsoft.com/office/drawing/2014/main" id="{5B58717E-27FD-4D73-80E2-20C8A8961D6A}"/>
              </a:ext>
            </a:extLst>
          </p:cNvPr>
          <p:cNvSpPr txBox="1"/>
          <p:nvPr/>
        </p:nvSpPr>
        <p:spPr>
          <a:xfrm>
            <a:off x="4093998" y="2673742"/>
            <a:ext cx="652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東尋坊</a:t>
            </a:r>
          </a:p>
        </p:txBody>
      </p:sp>
      <p:cxnSp>
        <p:nvCxnSpPr>
          <p:cNvPr id="599" name="直線コネクタ 598">
            <a:extLst>
              <a:ext uri="{FF2B5EF4-FFF2-40B4-BE49-F238E27FC236}">
                <a16:creationId xmlns:a16="http://schemas.microsoft.com/office/drawing/2014/main" id="{D06F78AF-BE90-40A2-A5FC-FC72034FF6BA}"/>
              </a:ext>
            </a:extLst>
          </p:cNvPr>
          <p:cNvCxnSpPr>
            <a:cxnSpLocks/>
            <a:stCxn id="6305" idx="14"/>
          </p:cNvCxnSpPr>
          <p:nvPr/>
        </p:nvCxnSpPr>
        <p:spPr>
          <a:xfrm flipH="1" flipV="1">
            <a:off x="4544010" y="3194697"/>
            <a:ext cx="449446" cy="59814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図 98">
            <a:extLst>
              <a:ext uri="{FF2B5EF4-FFF2-40B4-BE49-F238E27FC236}">
                <a16:creationId xmlns:a16="http://schemas.microsoft.com/office/drawing/2014/main" id="{CB1E3D6A-346C-42FD-A610-D41DC1C93930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5156305" y="4031484"/>
            <a:ext cx="253501" cy="341790"/>
          </a:xfrm>
          <a:prstGeom prst="rect">
            <a:avLst/>
          </a:prstGeom>
        </p:spPr>
      </p:pic>
      <p:sp>
        <p:nvSpPr>
          <p:cNvPr id="602" name="テキスト ボックス 601">
            <a:extLst>
              <a:ext uri="{FF2B5EF4-FFF2-40B4-BE49-F238E27FC236}">
                <a16:creationId xmlns:a16="http://schemas.microsoft.com/office/drawing/2014/main" id="{93E0659B-FC0D-49B4-90D2-028EA4D38D6C}"/>
              </a:ext>
            </a:extLst>
          </p:cNvPr>
          <p:cNvSpPr txBox="1"/>
          <p:nvPr/>
        </p:nvSpPr>
        <p:spPr>
          <a:xfrm>
            <a:off x="4972371" y="434561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さるぼぼ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" name="図 101">
            <a:extLst>
              <a:ext uri="{FF2B5EF4-FFF2-40B4-BE49-F238E27FC236}">
                <a16:creationId xmlns:a16="http://schemas.microsoft.com/office/drawing/2014/main" id="{A276B60D-3AC2-4189-950D-E3FA83A75A75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276558" y="4103121"/>
            <a:ext cx="230452" cy="647095"/>
          </a:xfrm>
          <a:prstGeom prst="rect">
            <a:avLst/>
          </a:prstGeom>
        </p:spPr>
      </p:pic>
      <p:sp>
        <p:nvSpPr>
          <p:cNvPr id="608" name="テキスト ボックス 607">
            <a:extLst>
              <a:ext uri="{FF2B5EF4-FFF2-40B4-BE49-F238E27FC236}">
                <a16:creationId xmlns:a16="http://schemas.microsoft.com/office/drawing/2014/main" id="{0094FB43-FE80-4C11-9C35-29D59B4DD1BD}"/>
              </a:ext>
            </a:extLst>
          </p:cNvPr>
          <p:cNvSpPr txBox="1"/>
          <p:nvPr/>
        </p:nvSpPr>
        <p:spPr>
          <a:xfrm>
            <a:off x="4259316" y="4731774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通天閣</a:t>
            </a:r>
          </a:p>
        </p:txBody>
      </p:sp>
      <p:pic>
        <p:nvPicPr>
          <p:cNvPr id="111" name="図 110">
            <a:extLst>
              <a:ext uri="{FF2B5EF4-FFF2-40B4-BE49-F238E27FC236}">
                <a16:creationId xmlns:a16="http://schemas.microsoft.com/office/drawing/2014/main" id="{DB8A7B52-F9F0-414A-A449-493D0724EB0C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3822469" y="3743003"/>
            <a:ext cx="516094" cy="342842"/>
          </a:xfrm>
          <a:prstGeom prst="rect">
            <a:avLst/>
          </a:prstGeom>
        </p:spPr>
      </p:pic>
      <p:sp>
        <p:nvSpPr>
          <p:cNvPr id="611" name="テキスト ボックス 610">
            <a:extLst>
              <a:ext uri="{FF2B5EF4-FFF2-40B4-BE49-F238E27FC236}">
                <a16:creationId xmlns:a16="http://schemas.microsoft.com/office/drawing/2014/main" id="{71476BDA-40A2-49A7-AEB0-91E2944BAA02}"/>
              </a:ext>
            </a:extLst>
          </p:cNvPr>
          <p:cNvSpPr txBox="1"/>
          <p:nvPr/>
        </p:nvSpPr>
        <p:spPr>
          <a:xfrm>
            <a:off x="3940627" y="3506071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姫路城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19" name="図 118">
            <a:extLst>
              <a:ext uri="{FF2B5EF4-FFF2-40B4-BE49-F238E27FC236}">
                <a16:creationId xmlns:a16="http://schemas.microsoft.com/office/drawing/2014/main" id="{8B32AB02-7D68-4EB8-BE21-07093F8A4351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4679615" y="5240961"/>
            <a:ext cx="534045" cy="352074"/>
          </a:xfrm>
          <a:prstGeom prst="rect">
            <a:avLst/>
          </a:prstGeom>
        </p:spPr>
      </p:pic>
      <p:sp>
        <p:nvSpPr>
          <p:cNvPr id="657" name="テキスト ボックス 656">
            <a:extLst>
              <a:ext uri="{FF2B5EF4-FFF2-40B4-BE49-F238E27FC236}">
                <a16:creationId xmlns:a16="http://schemas.microsoft.com/office/drawing/2014/main" id="{C9812B30-2AC4-49F4-A5A7-14F22A531C79}"/>
              </a:ext>
            </a:extLst>
          </p:cNvPr>
          <p:cNvSpPr txBox="1"/>
          <p:nvPr/>
        </p:nvSpPr>
        <p:spPr>
          <a:xfrm>
            <a:off x="4671136" y="561639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伊勢神宮</a:t>
            </a:r>
          </a:p>
        </p:txBody>
      </p:sp>
      <p:pic>
        <p:nvPicPr>
          <p:cNvPr id="417" name="図 416">
            <a:extLst>
              <a:ext uri="{FF2B5EF4-FFF2-40B4-BE49-F238E27FC236}">
                <a16:creationId xmlns:a16="http://schemas.microsoft.com/office/drawing/2014/main" id="{4C97214F-E273-49A7-BAE0-F36B86C88C86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3842776" y="4989482"/>
            <a:ext cx="382863" cy="338149"/>
          </a:xfrm>
          <a:prstGeom prst="rect">
            <a:avLst/>
          </a:prstGeom>
        </p:spPr>
      </p:pic>
      <p:sp>
        <p:nvSpPr>
          <p:cNvPr id="660" name="テキスト ボックス 659">
            <a:extLst>
              <a:ext uri="{FF2B5EF4-FFF2-40B4-BE49-F238E27FC236}">
                <a16:creationId xmlns:a16="http://schemas.microsoft.com/office/drawing/2014/main" id="{03A79786-610E-492A-A848-60EE265FB46D}"/>
              </a:ext>
            </a:extLst>
          </p:cNvPr>
          <p:cNvSpPr txBox="1"/>
          <p:nvPr/>
        </p:nvSpPr>
        <p:spPr>
          <a:xfrm>
            <a:off x="3585495" y="5293887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和歌山城</a:t>
            </a:r>
          </a:p>
        </p:txBody>
      </p:sp>
      <p:pic>
        <p:nvPicPr>
          <p:cNvPr id="419" name="図 418">
            <a:extLst>
              <a:ext uri="{FF2B5EF4-FFF2-40B4-BE49-F238E27FC236}">
                <a16:creationId xmlns:a16="http://schemas.microsoft.com/office/drawing/2014/main" id="{F0963F98-B894-4F25-AB19-8EDED71D2CB8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4376056" y="3736771"/>
            <a:ext cx="449012" cy="288172"/>
          </a:xfrm>
          <a:prstGeom prst="rect">
            <a:avLst/>
          </a:prstGeom>
        </p:spPr>
      </p:pic>
      <p:sp>
        <p:nvSpPr>
          <p:cNvPr id="662" name="テキスト ボックス 661">
            <a:extLst>
              <a:ext uri="{FF2B5EF4-FFF2-40B4-BE49-F238E27FC236}">
                <a16:creationId xmlns:a16="http://schemas.microsoft.com/office/drawing/2014/main" id="{6417525C-1EB1-4FC6-AA18-C0EDF4FAF7EC}"/>
              </a:ext>
            </a:extLst>
          </p:cNvPr>
          <p:cNvSpPr txBox="1"/>
          <p:nvPr/>
        </p:nvSpPr>
        <p:spPr>
          <a:xfrm>
            <a:off x="4359728" y="3553696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金閣寺</a:t>
            </a:r>
          </a:p>
        </p:txBody>
      </p:sp>
      <p:pic>
        <p:nvPicPr>
          <p:cNvPr id="421" name="図 420">
            <a:extLst>
              <a:ext uri="{FF2B5EF4-FFF2-40B4-BE49-F238E27FC236}">
                <a16:creationId xmlns:a16="http://schemas.microsoft.com/office/drawing/2014/main" id="{C47AEFCB-29A0-45E9-BCAC-DA1A7CF63746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4745696" y="5927751"/>
            <a:ext cx="579295" cy="625702"/>
          </a:xfrm>
          <a:prstGeom prst="rect">
            <a:avLst/>
          </a:prstGeom>
        </p:spPr>
      </p:pic>
      <p:sp>
        <p:nvSpPr>
          <p:cNvPr id="664" name="テキスト ボックス 663">
            <a:extLst>
              <a:ext uri="{FF2B5EF4-FFF2-40B4-BE49-F238E27FC236}">
                <a16:creationId xmlns:a16="http://schemas.microsoft.com/office/drawing/2014/main" id="{AFD325C3-80CB-4862-BF97-0610E41506D2}"/>
              </a:ext>
            </a:extLst>
          </p:cNvPr>
          <p:cNvSpPr txBox="1"/>
          <p:nvPr/>
        </p:nvSpPr>
        <p:spPr>
          <a:xfrm>
            <a:off x="4698758" y="6575558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奈良大仏</a:t>
            </a:r>
          </a:p>
        </p:txBody>
      </p:sp>
      <p:cxnSp>
        <p:nvCxnSpPr>
          <p:cNvPr id="665" name="直線コネクタ 664">
            <a:extLst>
              <a:ext uri="{FF2B5EF4-FFF2-40B4-BE49-F238E27FC236}">
                <a16:creationId xmlns:a16="http://schemas.microsoft.com/office/drawing/2014/main" id="{1F5CFF7A-EB04-4720-898B-FFAEDB8FAC89}"/>
              </a:ext>
            </a:extLst>
          </p:cNvPr>
          <p:cNvCxnSpPr>
            <a:cxnSpLocks/>
          </p:cNvCxnSpPr>
          <p:nvPr/>
        </p:nvCxnSpPr>
        <p:spPr>
          <a:xfrm>
            <a:off x="4549507" y="5193223"/>
            <a:ext cx="222518" cy="8742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8" name="図 667">
            <a:extLst>
              <a:ext uri="{FF2B5EF4-FFF2-40B4-BE49-F238E27FC236}">
                <a16:creationId xmlns:a16="http://schemas.microsoft.com/office/drawing/2014/main" id="{26D878C4-A62D-4B04-A10E-56CF258A11BF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5272855" y="4805228"/>
            <a:ext cx="311852" cy="309536"/>
          </a:xfrm>
          <a:prstGeom prst="rect">
            <a:avLst/>
          </a:prstGeom>
        </p:spPr>
      </p:pic>
      <p:sp>
        <p:nvSpPr>
          <p:cNvPr id="669" name="テキスト ボックス 668">
            <a:extLst>
              <a:ext uri="{FF2B5EF4-FFF2-40B4-BE49-F238E27FC236}">
                <a16:creationId xmlns:a16="http://schemas.microsoft.com/office/drawing/2014/main" id="{553C0597-4D25-457C-9B94-25789574B230}"/>
              </a:ext>
            </a:extLst>
          </p:cNvPr>
          <p:cNvSpPr txBox="1"/>
          <p:nvPr/>
        </p:nvSpPr>
        <p:spPr>
          <a:xfrm>
            <a:off x="5052883" y="5092830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名古屋城</a:t>
            </a:r>
          </a:p>
        </p:txBody>
      </p:sp>
    </p:spTree>
    <p:extLst>
      <p:ext uri="{BB962C8B-B14F-4D97-AF65-F5344CB8AC3E}">
        <p14:creationId xmlns:p14="http://schemas.microsoft.com/office/powerpoint/2010/main" val="3103037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フリーフォーム: 図形 129">
            <a:extLst>
              <a:ext uri="{FF2B5EF4-FFF2-40B4-BE49-F238E27FC236}">
                <a16:creationId xmlns:a16="http://schemas.microsoft.com/office/drawing/2014/main" id="{F105CCE7-8DCF-4F7E-8AF8-5214BCFF2892}"/>
              </a:ext>
            </a:extLst>
          </p:cNvPr>
          <p:cNvSpPr/>
          <p:nvPr/>
        </p:nvSpPr>
        <p:spPr>
          <a:xfrm>
            <a:off x="7311966" y="4551931"/>
            <a:ext cx="2171935" cy="2171935"/>
          </a:xfrm>
          <a:custGeom>
            <a:avLst/>
            <a:gdLst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5" fmla="*/ 2509996 w 2822046"/>
              <a:gd name="connsiteY5" fmla="*/ 0 h 2822046"/>
              <a:gd name="connsiteX0" fmla="*/ 2822046 w 2940856"/>
              <a:gd name="connsiteY0" fmla="*/ 2822046 h 2940856"/>
              <a:gd name="connsiteX1" fmla="*/ 0 w 2940856"/>
              <a:gd name="connsiteY1" fmla="*/ 2822046 h 2940856"/>
              <a:gd name="connsiteX2" fmla="*/ 0 w 2940856"/>
              <a:gd name="connsiteY2" fmla="*/ 2509996 h 2940856"/>
              <a:gd name="connsiteX3" fmla="*/ 2509996 w 2940856"/>
              <a:gd name="connsiteY3" fmla="*/ 0 h 2940856"/>
              <a:gd name="connsiteX4" fmla="*/ 2822046 w 2940856"/>
              <a:gd name="connsiteY4" fmla="*/ 0 h 2940856"/>
              <a:gd name="connsiteX5" fmla="*/ 2940856 w 2940856"/>
              <a:gd name="connsiteY5" fmla="*/ 2940856 h 2940856"/>
              <a:gd name="connsiteX0" fmla="*/ 2822046 w 2822046"/>
              <a:gd name="connsiteY0" fmla="*/ 2822046 h 2822046"/>
              <a:gd name="connsiteX1" fmla="*/ 0 w 2822046"/>
              <a:gd name="connsiteY1" fmla="*/ 2822046 h 2822046"/>
              <a:gd name="connsiteX2" fmla="*/ 0 w 2822046"/>
              <a:gd name="connsiteY2" fmla="*/ 2509996 h 2822046"/>
              <a:gd name="connsiteX3" fmla="*/ 2509996 w 2822046"/>
              <a:gd name="connsiteY3" fmla="*/ 0 h 2822046"/>
              <a:gd name="connsiteX4" fmla="*/ 2822046 w 2822046"/>
              <a:gd name="connsiteY4" fmla="*/ 0 h 2822046"/>
              <a:gd name="connsiteX0" fmla="*/ 0 w 2822046"/>
              <a:gd name="connsiteY0" fmla="*/ 2822046 h 2822046"/>
              <a:gd name="connsiteX1" fmla="*/ 0 w 2822046"/>
              <a:gd name="connsiteY1" fmla="*/ 2509996 h 2822046"/>
              <a:gd name="connsiteX2" fmla="*/ 2509996 w 2822046"/>
              <a:gd name="connsiteY2" fmla="*/ 0 h 2822046"/>
              <a:gd name="connsiteX3" fmla="*/ 2822046 w 2822046"/>
              <a:gd name="connsiteY3" fmla="*/ 0 h 282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2046" h="2822046">
                <a:moveTo>
                  <a:pt x="0" y="2822046"/>
                </a:moveTo>
                <a:lnTo>
                  <a:pt x="0" y="2509996"/>
                </a:lnTo>
                <a:lnTo>
                  <a:pt x="2509996" y="0"/>
                </a:lnTo>
                <a:lnTo>
                  <a:pt x="2822046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1" name="フリーフォーム: 図形 130">
            <a:extLst>
              <a:ext uri="{FF2B5EF4-FFF2-40B4-BE49-F238E27FC236}">
                <a16:creationId xmlns:a16="http://schemas.microsoft.com/office/drawing/2014/main" id="{87B4223B-3CCA-430B-B0D0-BB63C1A5A0F5}"/>
              </a:ext>
            </a:extLst>
          </p:cNvPr>
          <p:cNvSpPr/>
          <p:nvPr/>
        </p:nvSpPr>
        <p:spPr>
          <a:xfrm>
            <a:off x="383615" y="783179"/>
            <a:ext cx="4719476" cy="2646786"/>
          </a:xfrm>
          <a:custGeom>
            <a:avLst/>
            <a:gdLst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5" fmla="*/ 118284 w 6104965"/>
              <a:gd name="connsiteY5" fmla="*/ 118284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6104965 w 6104965"/>
              <a:gd name="connsiteY0" fmla="*/ 0 h 3423799"/>
              <a:gd name="connsiteX1" fmla="*/ 6104965 w 6104965"/>
              <a:gd name="connsiteY1" fmla="*/ 1210694 h 3423799"/>
              <a:gd name="connsiteX2" fmla="*/ 3891859 w 6104965"/>
              <a:gd name="connsiteY2" fmla="*/ 3423799 h 3423799"/>
              <a:gd name="connsiteX3" fmla="*/ 0 w 6104965"/>
              <a:gd name="connsiteY3" fmla="*/ 3423799 h 3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4965" h="3423799">
                <a:moveTo>
                  <a:pt x="6104965" y="0"/>
                </a:moveTo>
                <a:lnTo>
                  <a:pt x="6104965" y="1210694"/>
                </a:lnTo>
                <a:lnTo>
                  <a:pt x="3891859" y="3423799"/>
                </a:lnTo>
                <a:lnTo>
                  <a:pt x="0" y="3423799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03" name="グループ化 108">
            <a:extLst>
              <a:ext uri="{FF2B5EF4-FFF2-40B4-BE49-F238E27FC236}">
                <a16:creationId xmlns:a16="http://schemas.microsoft.com/office/drawing/2014/main" id="{AB56771B-D4D5-4386-B926-7A40DDF67BCC}"/>
              </a:ext>
            </a:extLst>
          </p:cNvPr>
          <p:cNvGrpSpPr>
            <a:grpSpLocks/>
          </p:cNvGrpSpPr>
          <p:nvPr/>
        </p:nvGrpSpPr>
        <p:grpSpPr bwMode="auto">
          <a:xfrm>
            <a:off x="8211388" y="5273080"/>
            <a:ext cx="1039258" cy="1216039"/>
            <a:chOff x="-1981200" y="482600"/>
            <a:chExt cx="4927600" cy="5765800"/>
          </a:xfrm>
          <a:solidFill>
            <a:srgbClr val="92D050"/>
          </a:solidFill>
        </p:grpSpPr>
        <p:sp>
          <p:nvSpPr>
            <p:cNvPr id="104" name="フリーフォーム 109">
              <a:extLst>
                <a:ext uri="{FF2B5EF4-FFF2-40B4-BE49-F238E27FC236}">
                  <a16:creationId xmlns:a16="http://schemas.microsoft.com/office/drawing/2014/main" id="{3D8FEF70-1148-439D-8CAA-79DC7F0CE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フリーフォーム 110">
              <a:extLst>
                <a:ext uri="{FF2B5EF4-FFF2-40B4-BE49-F238E27FC236}">
                  <a16:creationId xmlns:a16="http://schemas.microsoft.com/office/drawing/2014/main" id="{A995D539-E6AE-4921-9C82-E5771EF78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フリーフォーム 111">
              <a:extLst>
                <a:ext uri="{FF2B5EF4-FFF2-40B4-BE49-F238E27FC236}">
                  <a16:creationId xmlns:a16="http://schemas.microsoft.com/office/drawing/2014/main" id="{8277425F-B3BC-43FB-8A2D-4FF6630CE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フリーフォーム 112">
              <a:extLst>
                <a:ext uri="{FF2B5EF4-FFF2-40B4-BE49-F238E27FC236}">
                  <a16:creationId xmlns:a16="http://schemas.microsoft.com/office/drawing/2014/main" id="{6E3223A7-71EA-4A52-B671-CF4228AA1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" name="フリーフォーム 113">
              <a:extLst>
                <a:ext uri="{FF2B5EF4-FFF2-40B4-BE49-F238E27FC236}">
                  <a16:creationId xmlns:a16="http://schemas.microsoft.com/office/drawing/2014/main" id="{49945495-A3DE-4D38-BC81-14E6C8240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" name="フリーフォーム 114">
              <a:extLst>
                <a:ext uri="{FF2B5EF4-FFF2-40B4-BE49-F238E27FC236}">
                  <a16:creationId xmlns:a16="http://schemas.microsoft.com/office/drawing/2014/main" id="{D1B5FC17-BC4D-4B95-8AC2-6DF20648C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F12B0961-0583-41F7-8796-001017EA2C97}"/>
              </a:ext>
            </a:extLst>
          </p:cNvPr>
          <p:cNvGrpSpPr/>
          <p:nvPr/>
        </p:nvGrpSpPr>
        <p:grpSpPr>
          <a:xfrm>
            <a:off x="538910" y="938553"/>
            <a:ext cx="4206787" cy="2233836"/>
            <a:chOff x="524180" y="2091148"/>
            <a:chExt cx="3920664" cy="2081902"/>
          </a:xfrm>
        </p:grpSpPr>
        <p:sp>
          <p:nvSpPr>
            <p:cNvPr id="6292" name="Freeform 148">
              <a:extLst>
                <a:ext uri="{FF2B5EF4-FFF2-40B4-BE49-F238E27FC236}">
                  <a16:creationId xmlns:a16="http://schemas.microsoft.com/office/drawing/2014/main" id="{24E7C519-9D8C-4F21-908C-3B2C7E2FC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80" y="2091148"/>
              <a:ext cx="2534252" cy="208190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1C796060-98E0-4036-9D1C-80D02950863D}"/>
                </a:ext>
              </a:extLst>
            </p:cNvPr>
            <p:cNvGrpSpPr/>
            <p:nvPr/>
          </p:nvGrpSpPr>
          <p:grpSpPr>
            <a:xfrm>
              <a:off x="3062224" y="2403030"/>
              <a:ext cx="1382620" cy="1189425"/>
              <a:chOff x="2243138" y="-171450"/>
              <a:chExt cx="6748462" cy="5805488"/>
            </a:xfrm>
            <a:solidFill>
              <a:srgbClr val="92D050"/>
            </a:solidFill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DA6D193-8F7B-4312-8482-AE8F56EB3D15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8692C9B-1151-43EF-99D9-E5B67A499C42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C21FEC7-D704-4C1B-A272-C60523FC0262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26A31F7-8BB1-42D9-B364-5F14E22BBE89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867A318-D6B1-4DB4-A7EE-03EB7E3CD637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43D36AD-99A4-4B24-95FB-101C99BE9516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4235766-5218-4926-A9FA-A254E00CA31E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9701D4A-41B7-4369-9A95-65729299ED70}"/>
              </a:ext>
            </a:extLst>
          </p:cNvPr>
          <p:cNvGrpSpPr/>
          <p:nvPr/>
        </p:nvGrpSpPr>
        <p:grpSpPr>
          <a:xfrm>
            <a:off x="668647" y="428074"/>
            <a:ext cx="8540398" cy="6137767"/>
            <a:chOff x="506921" y="2378765"/>
            <a:chExt cx="5795265" cy="4164910"/>
          </a:xfrm>
        </p:grpSpPr>
        <p:sp>
          <p:nvSpPr>
            <p:cNvPr id="6269" name="Freeform 125">
              <a:extLst>
                <a:ext uri="{FF2B5EF4-FFF2-40B4-BE49-F238E27FC236}">
                  <a16:creationId xmlns:a16="http://schemas.microsoft.com/office/drawing/2014/main" id="{226EFF68-ACB0-40ED-9AAE-35DB4D461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4511553"/>
              <a:ext cx="451320" cy="452443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" name="Freeform 126">
              <a:extLst>
                <a:ext uri="{FF2B5EF4-FFF2-40B4-BE49-F238E27FC236}">
                  <a16:creationId xmlns:a16="http://schemas.microsoft.com/office/drawing/2014/main" id="{F74186FB-0A17-4462-90B7-A60704951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340" y="4661998"/>
              <a:ext cx="526541" cy="678112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1" name="Freeform 127">
              <a:extLst>
                <a:ext uri="{FF2B5EF4-FFF2-40B4-BE49-F238E27FC236}">
                  <a16:creationId xmlns:a16="http://schemas.microsoft.com/office/drawing/2014/main" id="{38232589-C7AB-4437-93E3-24C5B7E50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4103" y="2831208"/>
              <a:ext cx="576319" cy="928117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2" name="Freeform 128">
              <a:extLst>
                <a:ext uri="{FF2B5EF4-FFF2-40B4-BE49-F238E27FC236}">
                  <a16:creationId xmlns:a16="http://schemas.microsoft.com/office/drawing/2014/main" id="{6B4AB076-B67B-46EF-9A59-BE5F10632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576" y="3809105"/>
              <a:ext cx="175882" cy="225668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" name="Freeform 129">
              <a:extLst>
                <a:ext uri="{FF2B5EF4-FFF2-40B4-BE49-F238E27FC236}">
                  <a16:creationId xmlns:a16="http://schemas.microsoft.com/office/drawing/2014/main" id="{82D0F98A-3523-4F91-A4B5-232AFB758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375" y="4311327"/>
              <a:ext cx="425878" cy="35067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4" name="Freeform 130">
              <a:extLst>
                <a:ext uri="{FF2B5EF4-FFF2-40B4-BE49-F238E27FC236}">
                  <a16:creationId xmlns:a16="http://schemas.microsoft.com/office/drawing/2014/main" id="{1CF17E28-89B5-4EB6-8E6F-272305D7D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63" y="5967336"/>
              <a:ext cx="451320" cy="576339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" name="Freeform 131">
              <a:extLst>
                <a:ext uri="{FF2B5EF4-FFF2-40B4-BE49-F238E27FC236}">
                  <a16:creationId xmlns:a16="http://schemas.microsoft.com/office/drawing/2014/main" id="{2133AA65-AC41-40A0-972E-64F9C75D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43" y="5741667"/>
              <a:ext cx="551983" cy="702448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6" name="Freeform 132">
              <a:extLst>
                <a:ext uri="{FF2B5EF4-FFF2-40B4-BE49-F238E27FC236}">
                  <a16:creationId xmlns:a16="http://schemas.microsoft.com/office/drawing/2014/main" id="{9FA1524B-4220-410A-8867-CCAA3CE22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2" y="5364447"/>
              <a:ext cx="426985" cy="452443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7" name="Freeform 133">
              <a:extLst>
                <a:ext uri="{FF2B5EF4-FFF2-40B4-BE49-F238E27FC236}">
                  <a16:creationId xmlns:a16="http://schemas.microsoft.com/office/drawing/2014/main" id="{2D36990F-6CEB-4A83-90C4-6B03DBA26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139" y="5514892"/>
              <a:ext cx="476763" cy="552003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8" name="Freeform 134">
              <a:extLst>
                <a:ext uri="{FF2B5EF4-FFF2-40B4-BE49-F238E27FC236}">
                  <a16:creationId xmlns:a16="http://schemas.microsoft.com/office/drawing/2014/main" id="{6494BD84-156A-4951-AD00-1B246D7C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23" y="5164221"/>
              <a:ext cx="451320" cy="47678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9" name="Freeform 135">
              <a:extLst>
                <a:ext uri="{FF2B5EF4-FFF2-40B4-BE49-F238E27FC236}">
                  <a16:creationId xmlns:a16="http://schemas.microsoft.com/office/drawing/2014/main" id="{9CA395EF-285F-4C90-B3EA-D047CB309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83" y="5264887"/>
              <a:ext cx="325216" cy="325228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0" name="Freeform 136">
              <a:extLst>
                <a:ext uri="{FF2B5EF4-FFF2-40B4-BE49-F238E27FC236}">
                  <a16:creationId xmlns:a16="http://schemas.microsoft.com/office/drawing/2014/main" id="{3E51695D-D102-4BA9-B184-10C219163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272" y="4060216"/>
              <a:ext cx="601761" cy="677005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1" name="Freeform 137">
              <a:extLst>
                <a:ext uri="{FF2B5EF4-FFF2-40B4-BE49-F238E27FC236}">
                  <a16:creationId xmlns:a16="http://schemas.microsoft.com/office/drawing/2014/main" id="{057B3475-7090-45CC-932E-F5883BB17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699" y="5766004"/>
              <a:ext cx="225660" cy="15044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2" name="Freeform 138">
              <a:extLst>
                <a:ext uri="{FF2B5EF4-FFF2-40B4-BE49-F238E27FC236}">
                  <a16:creationId xmlns:a16="http://schemas.microsoft.com/office/drawing/2014/main" id="{0B17BA6C-3839-4D10-B8BB-42F4076F2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21" y="5314667"/>
              <a:ext cx="275438" cy="427000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3" name="Freeform 139">
              <a:extLst>
                <a:ext uri="{FF2B5EF4-FFF2-40B4-BE49-F238E27FC236}">
                  <a16:creationId xmlns:a16="http://schemas.microsoft.com/office/drawing/2014/main" id="{A00EDE2B-FC6F-4F83-B875-1056F6440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5314667"/>
              <a:ext cx="601761" cy="526560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4" name="Freeform 140">
              <a:extLst>
                <a:ext uri="{FF2B5EF4-FFF2-40B4-BE49-F238E27FC236}">
                  <a16:creationId xmlns:a16="http://schemas.microsoft.com/office/drawing/2014/main" id="{62ACC40F-52A9-4C1C-A2F6-0195E6FE1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106" y="5465113"/>
              <a:ext cx="752201" cy="47678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5" name="Freeform 141">
              <a:extLst>
                <a:ext uri="{FF2B5EF4-FFF2-40B4-BE49-F238E27FC236}">
                  <a16:creationId xmlns:a16="http://schemas.microsoft.com/office/drawing/2014/main" id="{692173C2-26A5-417D-805F-4F734D7F1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089" y="5289224"/>
              <a:ext cx="350658" cy="15044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6" name="Freeform 142">
              <a:extLst>
                <a:ext uri="{FF2B5EF4-FFF2-40B4-BE49-F238E27FC236}">
                  <a16:creationId xmlns:a16="http://schemas.microsoft.com/office/drawing/2014/main" id="{EF943BF1-7F18-4684-AFD5-B78D19A10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647" y="5389890"/>
              <a:ext cx="426985" cy="326334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7" name="Freeform 143">
              <a:extLst>
                <a:ext uri="{FF2B5EF4-FFF2-40B4-BE49-F238E27FC236}">
                  <a16:creationId xmlns:a16="http://schemas.microsoft.com/office/drawing/2014/main" id="{2E07A57A-CF28-4755-9D3E-20F2473AC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967" y="5289224"/>
              <a:ext cx="175882" cy="17588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8" name="Freeform 144">
              <a:extLst>
                <a:ext uri="{FF2B5EF4-FFF2-40B4-BE49-F238E27FC236}">
                  <a16:creationId xmlns:a16="http://schemas.microsoft.com/office/drawing/2014/main" id="{ABB2802C-3B49-4570-B39E-9906882A8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566" y="4913110"/>
              <a:ext cx="526541" cy="427000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9" name="Freeform 145">
              <a:extLst>
                <a:ext uri="{FF2B5EF4-FFF2-40B4-BE49-F238E27FC236}">
                  <a16:creationId xmlns:a16="http://schemas.microsoft.com/office/drawing/2014/main" id="{4D674284-E6C9-4CAF-A752-A57510A6E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224" y="4612219"/>
              <a:ext cx="777643" cy="502223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3" name="Freeform 149">
              <a:extLst>
                <a:ext uri="{FF2B5EF4-FFF2-40B4-BE49-F238E27FC236}">
                  <a16:creationId xmlns:a16="http://schemas.microsoft.com/office/drawing/2014/main" id="{95F31847-7EE3-4269-AECA-45671B22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78" y="4511553"/>
              <a:ext cx="476763" cy="47678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4" name="Freeform 150">
              <a:extLst>
                <a:ext uri="{FF2B5EF4-FFF2-40B4-BE49-F238E27FC236}">
                  <a16:creationId xmlns:a16="http://schemas.microsoft.com/office/drawing/2014/main" id="{D6EAB580-9A96-49F9-93B3-BF9186410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5013776"/>
              <a:ext cx="526541" cy="627226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5" name="Freeform 151">
              <a:extLst>
                <a:ext uri="{FF2B5EF4-FFF2-40B4-BE49-F238E27FC236}">
                  <a16:creationId xmlns:a16="http://schemas.microsoft.com/office/drawing/2014/main" id="{D8142280-777D-467A-BDEC-BE8B65016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4887667"/>
              <a:ext cx="451320" cy="326334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6" name="Freeform 152">
              <a:extLst>
                <a:ext uri="{FF2B5EF4-FFF2-40B4-BE49-F238E27FC236}">
                  <a16:creationId xmlns:a16="http://schemas.microsoft.com/office/drawing/2014/main" id="{DE0C157E-6283-4E58-8E10-07423802A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018" y="5063556"/>
              <a:ext cx="376100" cy="251111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7" name="Freeform 153">
              <a:extLst>
                <a:ext uri="{FF2B5EF4-FFF2-40B4-BE49-F238E27FC236}">
                  <a16:creationId xmlns:a16="http://schemas.microsoft.com/office/drawing/2014/main" id="{1C2EF65F-7AA9-4C8D-8B14-CFFDE2272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5189664"/>
              <a:ext cx="376100" cy="300891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8" name="Freeform 154">
              <a:extLst>
                <a:ext uri="{FF2B5EF4-FFF2-40B4-BE49-F238E27FC236}">
                  <a16:creationId xmlns:a16="http://schemas.microsoft.com/office/drawing/2014/main" id="{4168A576-8ACD-4BB3-85B3-40BBAA98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153" y="5114442"/>
              <a:ext cx="702423" cy="552003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9" name="Freeform 155">
              <a:extLst>
                <a:ext uri="{FF2B5EF4-FFF2-40B4-BE49-F238E27FC236}">
                  <a16:creationId xmlns:a16="http://schemas.microsoft.com/office/drawing/2014/main" id="{93F4B572-174C-4233-B434-9A0D94817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4963996"/>
              <a:ext cx="401542" cy="400451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" name="Freeform 156">
              <a:extLst>
                <a:ext uri="{FF2B5EF4-FFF2-40B4-BE49-F238E27FC236}">
                  <a16:creationId xmlns:a16="http://schemas.microsoft.com/office/drawing/2014/main" id="{5273A34B-474B-42A7-A4BF-5339A8E9E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373" y="4436330"/>
              <a:ext cx="678087" cy="828557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" name="Freeform 157">
              <a:extLst>
                <a:ext uri="{FF2B5EF4-FFF2-40B4-BE49-F238E27FC236}">
                  <a16:creationId xmlns:a16="http://schemas.microsoft.com/office/drawing/2014/main" id="{BB0BF773-D73A-4CF4-A2CD-EEF4ED11A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052" y="4586776"/>
              <a:ext cx="652645" cy="652669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2" name="Freeform 158">
              <a:extLst>
                <a:ext uri="{FF2B5EF4-FFF2-40B4-BE49-F238E27FC236}">
                  <a16:creationId xmlns:a16="http://schemas.microsoft.com/office/drawing/2014/main" id="{5D316BD9-AA8E-4564-8009-18F997BCF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715" y="5088999"/>
              <a:ext cx="451320" cy="401557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3" name="Freeform 159">
              <a:extLst>
                <a:ext uri="{FF2B5EF4-FFF2-40B4-BE49-F238E27FC236}">
                  <a16:creationId xmlns:a16="http://schemas.microsoft.com/office/drawing/2014/main" id="{6EE16B8C-E072-4214-995D-78BF419A0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952" y="5114442"/>
              <a:ext cx="526541" cy="702448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4" name="Freeform 160">
              <a:extLst>
                <a:ext uri="{FF2B5EF4-FFF2-40B4-BE49-F238E27FC236}">
                  <a16:creationId xmlns:a16="http://schemas.microsoft.com/office/drawing/2014/main" id="{45526270-49C8-4C7D-B15C-C3B5E3585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290" y="5264887"/>
              <a:ext cx="326322" cy="476780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5" name="Freeform 161">
              <a:extLst>
                <a:ext uri="{FF2B5EF4-FFF2-40B4-BE49-F238E27FC236}">
                  <a16:creationId xmlns:a16="http://schemas.microsoft.com/office/drawing/2014/main" id="{7092A380-1E22-4A68-A8B7-FCA6F4B09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730" y="4586776"/>
              <a:ext cx="602867" cy="401557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6" name="Freeform 162">
              <a:extLst>
                <a:ext uri="{FF2B5EF4-FFF2-40B4-BE49-F238E27FC236}">
                  <a16:creationId xmlns:a16="http://schemas.microsoft.com/office/drawing/2014/main" id="{5CC1F8AA-4BA3-4CF3-B57E-19AB02D3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5950" y="4887667"/>
              <a:ext cx="300880" cy="401557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7" name="Freeform 163">
              <a:extLst>
                <a:ext uri="{FF2B5EF4-FFF2-40B4-BE49-F238E27FC236}">
                  <a16:creationId xmlns:a16="http://schemas.microsoft.com/office/drawing/2014/main" id="{0F118DA1-D9A8-4D95-83F3-29E9B2D46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072" y="5439670"/>
              <a:ext cx="350658" cy="452443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8" name="Freeform 164">
              <a:extLst>
                <a:ext uri="{FF2B5EF4-FFF2-40B4-BE49-F238E27FC236}">
                  <a16:creationId xmlns:a16="http://schemas.microsoft.com/office/drawing/2014/main" id="{32A36426-7B86-4C20-BA48-82EE1FC7F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850" y="5138778"/>
              <a:ext cx="326322" cy="300891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9" name="Freeform 165">
              <a:extLst>
                <a:ext uri="{FF2B5EF4-FFF2-40B4-BE49-F238E27FC236}">
                  <a16:creationId xmlns:a16="http://schemas.microsoft.com/office/drawing/2014/main" id="{5E99496A-2EEC-4166-979A-EEEEB38F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628" y="4737221"/>
              <a:ext cx="401542" cy="577446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0" name="Freeform 166">
              <a:extLst>
                <a:ext uri="{FF2B5EF4-FFF2-40B4-BE49-F238E27FC236}">
                  <a16:creationId xmlns:a16="http://schemas.microsoft.com/office/drawing/2014/main" id="{43D91310-8A04-4E73-9702-7FBA9367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47" y="4712885"/>
              <a:ext cx="502205" cy="576339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1" name="Freeform 167">
              <a:extLst>
                <a:ext uri="{FF2B5EF4-FFF2-40B4-BE49-F238E27FC236}">
                  <a16:creationId xmlns:a16="http://schemas.microsoft.com/office/drawing/2014/main" id="{D96DCA6E-6349-4C2B-AD5F-F9B3708A9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687442"/>
              <a:ext cx="576319" cy="225668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2" name="Freeform 168">
              <a:extLst>
                <a:ext uri="{FF2B5EF4-FFF2-40B4-BE49-F238E27FC236}">
                  <a16:creationId xmlns:a16="http://schemas.microsoft.com/office/drawing/2014/main" id="{6B7FAFA5-C74B-48C1-8F2F-E570B7D2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788107"/>
              <a:ext cx="526541" cy="451337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" name="Freeform 169">
              <a:extLst>
                <a:ext uri="{FF2B5EF4-FFF2-40B4-BE49-F238E27FC236}">
                  <a16:creationId xmlns:a16="http://schemas.microsoft.com/office/drawing/2014/main" id="{F489D65B-AF2B-4F42-BED2-2DF77B143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4812444"/>
              <a:ext cx="577425" cy="401557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4" name="Freeform 170">
              <a:extLst>
                <a:ext uri="{FF2B5EF4-FFF2-40B4-BE49-F238E27FC236}">
                  <a16:creationId xmlns:a16="http://schemas.microsoft.com/office/drawing/2014/main" id="{7AF07DA8-0A40-476E-9965-E36F594C9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456" y="4085659"/>
              <a:ext cx="778749" cy="677005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5" name="Freeform 171">
              <a:extLst>
                <a:ext uri="{FF2B5EF4-FFF2-40B4-BE49-F238E27FC236}">
                  <a16:creationId xmlns:a16="http://schemas.microsoft.com/office/drawing/2014/main" id="{DB03B892-739C-4B4B-9D15-78B4C21A8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881" y="3709545"/>
              <a:ext cx="627203" cy="601782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6" name="Freeform 172">
              <a:extLst>
                <a:ext uri="{FF2B5EF4-FFF2-40B4-BE49-F238E27FC236}">
                  <a16:creationId xmlns:a16="http://schemas.microsoft.com/office/drawing/2014/main" id="{B882B0D2-E426-4A92-AB12-E2C18A211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425" y="3031433"/>
              <a:ext cx="601761" cy="828557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7" name="Freeform 173">
              <a:extLst>
                <a:ext uri="{FF2B5EF4-FFF2-40B4-BE49-F238E27FC236}">
                  <a16:creationId xmlns:a16="http://schemas.microsoft.com/office/drawing/2014/main" id="{E4DE1798-A99D-4012-BC84-D494218AB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85" y="2378765"/>
              <a:ext cx="752201" cy="678112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8" name="Freeform 174">
              <a:extLst>
                <a:ext uri="{FF2B5EF4-FFF2-40B4-BE49-F238E27FC236}">
                  <a16:creationId xmlns:a16="http://schemas.microsoft.com/office/drawing/2014/main" id="{B1D8C2B9-7BA6-425D-874A-E39B9303C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3784768"/>
              <a:ext cx="1028745" cy="82745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9" name="Freeform 175">
              <a:extLst>
                <a:ext uri="{FF2B5EF4-FFF2-40B4-BE49-F238E27FC236}">
                  <a16:creationId xmlns:a16="http://schemas.microsoft.com/office/drawing/2014/main" id="{26A1E449-CEBD-4BCB-99BC-C7632C2F9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222" y="3533656"/>
              <a:ext cx="526541" cy="726785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788BF50-50C4-48C3-9992-8A0A270CA408}"/>
                </a:ext>
              </a:extLst>
            </p:cNvPr>
            <p:cNvSpPr/>
            <p:nvPr/>
          </p:nvSpPr>
          <p:spPr>
            <a:xfrm>
              <a:off x="3268202" y="4949244"/>
              <a:ext cx="174625" cy="215900"/>
            </a:xfrm>
            <a:custGeom>
              <a:avLst/>
              <a:gdLst>
                <a:gd name="connsiteX0" fmla="*/ 152400 w 174625"/>
                <a:gd name="connsiteY0" fmla="*/ 0 h 215900"/>
                <a:gd name="connsiteX1" fmla="*/ 92075 w 174625"/>
                <a:gd name="connsiteY1" fmla="*/ 25400 h 215900"/>
                <a:gd name="connsiteX2" fmla="*/ 111125 w 174625"/>
                <a:gd name="connsiteY2" fmla="*/ 73025 h 215900"/>
                <a:gd name="connsiteX3" fmla="*/ 28575 w 174625"/>
                <a:gd name="connsiteY3" fmla="*/ 117475 h 215900"/>
                <a:gd name="connsiteX4" fmla="*/ 0 w 174625"/>
                <a:gd name="connsiteY4" fmla="*/ 215900 h 215900"/>
                <a:gd name="connsiteX5" fmla="*/ 50800 w 174625"/>
                <a:gd name="connsiteY5" fmla="*/ 174625 h 215900"/>
                <a:gd name="connsiteX6" fmla="*/ 174625 w 174625"/>
                <a:gd name="connsiteY6" fmla="*/ 120650 h 215900"/>
                <a:gd name="connsiteX7" fmla="*/ 165100 w 174625"/>
                <a:gd name="connsiteY7" fmla="*/ 79375 h 215900"/>
                <a:gd name="connsiteX8" fmla="*/ 152400 w 174625"/>
                <a:gd name="connsiteY8" fmla="*/ 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625" h="215900">
                  <a:moveTo>
                    <a:pt x="152400" y="0"/>
                  </a:moveTo>
                  <a:lnTo>
                    <a:pt x="92075" y="25400"/>
                  </a:lnTo>
                  <a:lnTo>
                    <a:pt x="111125" y="73025"/>
                  </a:lnTo>
                  <a:lnTo>
                    <a:pt x="28575" y="117475"/>
                  </a:lnTo>
                  <a:lnTo>
                    <a:pt x="0" y="215900"/>
                  </a:lnTo>
                  <a:lnTo>
                    <a:pt x="50800" y="174625"/>
                  </a:lnTo>
                  <a:lnTo>
                    <a:pt x="174625" y="120650"/>
                  </a:lnTo>
                  <a:lnTo>
                    <a:pt x="165100" y="79375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06226D3-CF91-468A-B1FD-F44A31B3D9D0}"/>
              </a:ext>
            </a:extLst>
          </p:cNvPr>
          <p:cNvGrpSpPr/>
          <p:nvPr/>
        </p:nvGrpSpPr>
        <p:grpSpPr>
          <a:xfrm>
            <a:off x="555350" y="1033933"/>
            <a:ext cx="8416732" cy="5013739"/>
            <a:chOff x="555350" y="1033933"/>
            <a:chExt cx="8416732" cy="501373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0EDBB82-19F2-4671-B747-10BEFA01AD09}"/>
                </a:ext>
              </a:extLst>
            </p:cNvPr>
            <p:cNvSpPr txBox="1"/>
            <p:nvPr/>
          </p:nvSpPr>
          <p:spPr>
            <a:xfrm>
              <a:off x="1866650" y="2250191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527A35AF-EA4E-4B48-BDC9-F0145830B776}"/>
                </a:ext>
              </a:extLst>
            </p:cNvPr>
            <p:cNvSpPr txBox="1"/>
            <p:nvPr/>
          </p:nvSpPr>
          <p:spPr>
            <a:xfrm>
              <a:off x="8745491" y="595533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FC2DB6C2-269B-46E5-B9E8-E9EE1B522669}"/>
                </a:ext>
              </a:extLst>
            </p:cNvPr>
            <p:cNvSpPr txBox="1"/>
            <p:nvPr/>
          </p:nvSpPr>
          <p:spPr>
            <a:xfrm>
              <a:off x="2724077" y="432121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157" name="テキスト ボックス 156">
              <a:extLst>
                <a:ext uri="{FF2B5EF4-FFF2-40B4-BE49-F238E27FC236}">
                  <a16:creationId xmlns:a16="http://schemas.microsoft.com/office/drawing/2014/main" id="{E972033C-D679-4EA9-9589-75F48A7E5EB4}"/>
                </a:ext>
              </a:extLst>
            </p:cNvPr>
            <p:cNvSpPr txBox="1"/>
            <p:nvPr/>
          </p:nvSpPr>
          <p:spPr>
            <a:xfrm>
              <a:off x="3507015" y="387315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98814FA2-5EA4-4C60-A5CC-F26BBA9E653A}"/>
                </a:ext>
              </a:extLst>
            </p:cNvPr>
            <p:cNvSpPr txBox="1"/>
            <p:nvPr/>
          </p:nvSpPr>
          <p:spPr>
            <a:xfrm>
              <a:off x="2537230" y="399920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F9C327A5-5C8A-4A02-AFF6-4E69DC4749ED}"/>
                </a:ext>
              </a:extLst>
            </p:cNvPr>
            <p:cNvSpPr txBox="1"/>
            <p:nvPr/>
          </p:nvSpPr>
          <p:spPr>
            <a:xfrm>
              <a:off x="3382139" y="427908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A318ABEA-898B-4780-BE4C-DB981FD1A45C}"/>
                </a:ext>
              </a:extLst>
            </p:cNvPr>
            <p:cNvSpPr txBox="1"/>
            <p:nvPr/>
          </p:nvSpPr>
          <p:spPr>
            <a:xfrm>
              <a:off x="6706619" y="4779916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8C3AB01F-363C-4913-BAA0-257A4AA3D7A4}"/>
                </a:ext>
              </a:extLst>
            </p:cNvPr>
            <p:cNvSpPr txBox="1"/>
            <p:nvPr/>
          </p:nvSpPr>
          <p:spPr>
            <a:xfrm>
              <a:off x="4482439" y="49817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66D938FC-2306-4295-ADB7-3868DB44EDE1}"/>
                </a:ext>
              </a:extLst>
            </p:cNvPr>
            <p:cNvSpPr txBox="1"/>
            <p:nvPr/>
          </p:nvSpPr>
          <p:spPr>
            <a:xfrm>
              <a:off x="8541493" y="103393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8F6A2F45-5E40-47C9-B62F-C0A58A0DB566}"/>
                </a:ext>
              </a:extLst>
            </p:cNvPr>
            <p:cNvSpPr txBox="1"/>
            <p:nvPr/>
          </p:nvSpPr>
          <p:spPr>
            <a:xfrm>
              <a:off x="7607312" y="340887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FCA0BCD1-C395-4BC5-8A68-56C097165886}"/>
                </a:ext>
              </a:extLst>
            </p:cNvPr>
            <p:cNvSpPr txBox="1"/>
            <p:nvPr/>
          </p:nvSpPr>
          <p:spPr>
            <a:xfrm>
              <a:off x="8725702" y="190831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6ADE888A-15AC-45F2-A02A-CF9F2ED6D861}"/>
                </a:ext>
              </a:extLst>
            </p:cNvPr>
            <p:cNvSpPr txBox="1"/>
            <p:nvPr/>
          </p:nvSpPr>
          <p:spPr>
            <a:xfrm>
              <a:off x="7247305" y="482132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720F2C7B-80DC-49F0-B791-6D31C1CDF5F7}"/>
                </a:ext>
              </a:extLst>
            </p:cNvPr>
            <p:cNvSpPr txBox="1"/>
            <p:nvPr/>
          </p:nvSpPr>
          <p:spPr>
            <a:xfrm>
              <a:off x="6839607" y="451733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F36ADF52-D351-422E-9531-6D759E57F583}"/>
                </a:ext>
              </a:extLst>
            </p:cNvPr>
            <p:cNvSpPr txBox="1"/>
            <p:nvPr/>
          </p:nvSpPr>
          <p:spPr>
            <a:xfrm>
              <a:off x="4167245" y="475999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7ED73C51-864D-42FB-A7AB-03CB432CB4BB}"/>
                </a:ext>
              </a:extLst>
            </p:cNvPr>
            <p:cNvSpPr txBox="1"/>
            <p:nvPr/>
          </p:nvSpPr>
          <p:spPr>
            <a:xfrm>
              <a:off x="1845784" y="439156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F83BC6CA-98CE-42E1-B9B7-BFB2B26FA866}"/>
                </a:ext>
              </a:extLst>
            </p:cNvPr>
            <p:cNvSpPr txBox="1"/>
            <p:nvPr/>
          </p:nvSpPr>
          <p:spPr>
            <a:xfrm>
              <a:off x="935343" y="48456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A57B9D86-8D38-42AB-AB0E-F8A34F98A892}"/>
                </a:ext>
              </a:extLst>
            </p:cNvPr>
            <p:cNvSpPr txBox="1"/>
            <p:nvPr/>
          </p:nvSpPr>
          <p:spPr>
            <a:xfrm>
              <a:off x="1319752" y="471599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B629F9AE-AD64-40FD-BBDA-1A03A428BDC8}"/>
                </a:ext>
              </a:extLst>
            </p:cNvPr>
            <p:cNvSpPr txBox="1"/>
            <p:nvPr/>
          </p:nvSpPr>
          <p:spPr>
            <a:xfrm>
              <a:off x="2916797" y="513619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2398FD08-248F-4C93-BCBB-87AEEB1E1480}"/>
                </a:ext>
              </a:extLst>
            </p:cNvPr>
            <p:cNvSpPr txBox="1"/>
            <p:nvPr/>
          </p:nvSpPr>
          <p:spPr>
            <a:xfrm>
              <a:off x="4140018" y="539458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584B64AB-8DF1-43BF-AC33-2485E1D67904}"/>
                </a:ext>
              </a:extLst>
            </p:cNvPr>
            <p:cNvSpPr txBox="1"/>
            <p:nvPr/>
          </p:nvSpPr>
          <p:spPr>
            <a:xfrm>
              <a:off x="859501" y="591702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8B7A7696-BC81-4915-BC76-3C0EF71AA46C}"/>
                </a:ext>
              </a:extLst>
            </p:cNvPr>
            <p:cNvSpPr txBox="1"/>
            <p:nvPr/>
          </p:nvSpPr>
          <p:spPr>
            <a:xfrm>
              <a:off x="3934726" y="431043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F1C84225-D66C-408F-8278-422A1CB8A8DD}"/>
                </a:ext>
              </a:extLst>
            </p:cNvPr>
            <p:cNvSpPr txBox="1"/>
            <p:nvPr/>
          </p:nvSpPr>
          <p:spPr>
            <a:xfrm>
              <a:off x="8162863" y="26932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7F8F0BB0-CB30-4F96-94C7-54811D58916D}"/>
                </a:ext>
              </a:extLst>
            </p:cNvPr>
            <p:cNvSpPr txBox="1"/>
            <p:nvPr/>
          </p:nvSpPr>
          <p:spPr>
            <a:xfrm>
              <a:off x="4810876" y="499018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3370A5BE-8C8D-407E-AB1E-50D12EA426C7}"/>
                </a:ext>
              </a:extLst>
            </p:cNvPr>
            <p:cNvSpPr txBox="1"/>
            <p:nvPr/>
          </p:nvSpPr>
          <p:spPr>
            <a:xfrm>
              <a:off x="4402149" y="433491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178" name="テキスト ボックス 177">
              <a:extLst>
                <a:ext uri="{FF2B5EF4-FFF2-40B4-BE49-F238E27FC236}">
                  <a16:creationId xmlns:a16="http://schemas.microsoft.com/office/drawing/2014/main" id="{CEBCA120-5D52-421A-9F89-A480B3709379}"/>
                </a:ext>
              </a:extLst>
            </p:cNvPr>
            <p:cNvSpPr txBox="1"/>
            <p:nvPr/>
          </p:nvSpPr>
          <p:spPr>
            <a:xfrm>
              <a:off x="8134769" y="16866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257103F6-636C-48B6-961F-934834790AC2}"/>
                </a:ext>
              </a:extLst>
            </p:cNvPr>
            <p:cNvSpPr txBox="1"/>
            <p:nvPr/>
          </p:nvSpPr>
          <p:spPr>
            <a:xfrm>
              <a:off x="7374396" y="42721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CAD9ADC6-FBB2-4003-A3E2-67CAECFCB6E1}"/>
                </a:ext>
              </a:extLst>
            </p:cNvPr>
            <p:cNvSpPr txBox="1"/>
            <p:nvPr/>
          </p:nvSpPr>
          <p:spPr>
            <a:xfrm>
              <a:off x="555350" y="493888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FAF7A2A3-F211-4B03-B4EA-2F45FE6DA380}"/>
                </a:ext>
              </a:extLst>
            </p:cNvPr>
            <p:cNvSpPr txBox="1"/>
            <p:nvPr/>
          </p:nvSpPr>
          <p:spPr>
            <a:xfrm>
              <a:off x="1511860" y="569855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4F967AA7-2879-4DB2-939B-849C92F4A7E7}"/>
                </a:ext>
              </a:extLst>
            </p:cNvPr>
            <p:cNvSpPr txBox="1"/>
            <p:nvPr/>
          </p:nvSpPr>
          <p:spPr>
            <a:xfrm>
              <a:off x="1269474" y="5330128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4440E2DD-FE50-4E5D-B734-2C8225F6B274}"/>
                </a:ext>
              </a:extLst>
            </p:cNvPr>
            <p:cNvSpPr txBox="1"/>
            <p:nvPr/>
          </p:nvSpPr>
          <p:spPr>
            <a:xfrm>
              <a:off x="1669142" y="516051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87ADC439-C7E5-4462-A576-A021C9CA1B84}"/>
                </a:ext>
              </a:extLst>
            </p:cNvPr>
            <p:cNvSpPr txBox="1"/>
            <p:nvPr/>
          </p:nvSpPr>
          <p:spPr>
            <a:xfrm>
              <a:off x="5356983" y="4680168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CA21A8F2-6921-417A-8718-B6C4A14CC8D6}"/>
                </a:ext>
              </a:extLst>
            </p:cNvPr>
            <p:cNvSpPr txBox="1"/>
            <p:nvPr/>
          </p:nvSpPr>
          <p:spPr>
            <a:xfrm>
              <a:off x="5876264" y="485123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FA0DCAE7-DB1A-4F8B-B0DF-0E1A46AF3DE2}"/>
                </a:ext>
              </a:extLst>
            </p:cNvPr>
            <p:cNvSpPr txBox="1"/>
            <p:nvPr/>
          </p:nvSpPr>
          <p:spPr>
            <a:xfrm>
              <a:off x="2557114" y="500638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AD324C30-01EE-4CFE-89E2-22C156AE4920}"/>
                </a:ext>
              </a:extLst>
            </p:cNvPr>
            <p:cNvSpPr txBox="1"/>
            <p:nvPr/>
          </p:nvSpPr>
          <p:spPr>
            <a:xfrm>
              <a:off x="3333128" y="475643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D34F2663-D859-4149-99E7-7C6B80580C18}"/>
                </a:ext>
              </a:extLst>
            </p:cNvPr>
            <p:cNvSpPr txBox="1"/>
            <p:nvPr/>
          </p:nvSpPr>
          <p:spPr>
            <a:xfrm>
              <a:off x="3434722" y="500214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90" name="テキスト ボックス 189">
              <a:extLst>
                <a:ext uri="{FF2B5EF4-FFF2-40B4-BE49-F238E27FC236}">
                  <a16:creationId xmlns:a16="http://schemas.microsoft.com/office/drawing/2014/main" id="{0B566824-8D25-4A47-9033-F5043FE2C722}"/>
                </a:ext>
              </a:extLst>
            </p:cNvPr>
            <p:cNvSpPr txBox="1"/>
            <p:nvPr/>
          </p:nvSpPr>
          <p:spPr>
            <a:xfrm>
              <a:off x="7229866" y="384220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91" name="テキスト ボックス 190">
              <a:extLst>
                <a:ext uri="{FF2B5EF4-FFF2-40B4-BE49-F238E27FC236}">
                  <a16:creationId xmlns:a16="http://schemas.microsoft.com/office/drawing/2014/main" id="{F7A1AB13-4069-40B6-AC4D-6E6DDE02CB4C}"/>
                </a:ext>
              </a:extLst>
            </p:cNvPr>
            <p:cNvSpPr txBox="1"/>
            <p:nvPr/>
          </p:nvSpPr>
          <p:spPr>
            <a:xfrm>
              <a:off x="6086925" y="397911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2CDB4FAE-D777-400B-BDE3-CBF003726C4B}"/>
                </a:ext>
              </a:extLst>
            </p:cNvPr>
            <p:cNvSpPr txBox="1"/>
            <p:nvPr/>
          </p:nvSpPr>
          <p:spPr>
            <a:xfrm>
              <a:off x="4769467" y="445960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515A0C79-070D-4981-BB99-CBA465428C00}"/>
                </a:ext>
              </a:extLst>
            </p:cNvPr>
            <p:cNvSpPr txBox="1"/>
            <p:nvPr/>
          </p:nvSpPr>
          <p:spPr>
            <a:xfrm>
              <a:off x="5360297" y="421818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B0C8E0A6-6134-4035-96CC-042399853092}"/>
                </a:ext>
              </a:extLst>
            </p:cNvPr>
            <p:cNvSpPr txBox="1"/>
            <p:nvPr/>
          </p:nvSpPr>
          <p:spPr>
            <a:xfrm>
              <a:off x="6354447" y="44595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3930B10C-00E9-4455-B5C7-6AFAE1D20A72}"/>
                </a:ext>
              </a:extLst>
            </p:cNvPr>
            <p:cNvSpPr txBox="1"/>
            <p:nvPr/>
          </p:nvSpPr>
          <p:spPr>
            <a:xfrm>
              <a:off x="6691316" y="38794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91159F8F-ECC5-4079-8656-80F03AAB4384}"/>
                </a:ext>
              </a:extLst>
            </p:cNvPr>
            <p:cNvSpPr txBox="1"/>
            <p:nvPr/>
          </p:nvSpPr>
          <p:spPr>
            <a:xfrm>
              <a:off x="6719975" y="32801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DBD635D3-7A7F-4E66-9988-C34F320B526A}"/>
                </a:ext>
              </a:extLst>
            </p:cNvPr>
            <p:cNvSpPr txBox="1"/>
            <p:nvPr/>
          </p:nvSpPr>
          <p:spPr>
            <a:xfrm>
              <a:off x="5522164" y="29713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DD1EDB2C-591E-44A6-A4CC-23867E546223}"/>
                </a:ext>
              </a:extLst>
            </p:cNvPr>
            <p:cNvSpPr txBox="1"/>
            <p:nvPr/>
          </p:nvSpPr>
          <p:spPr>
            <a:xfrm>
              <a:off x="5737395" y="352344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BFDCFBFA-BD78-45D6-884C-ED4EEDF15ED7}"/>
                </a:ext>
              </a:extLst>
            </p:cNvPr>
            <p:cNvSpPr txBox="1"/>
            <p:nvPr/>
          </p:nvSpPr>
          <p:spPr>
            <a:xfrm>
              <a:off x="5001379" y="38631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B8B3DE7A-9D04-46E7-9265-3BA9AD97D712}"/>
                </a:ext>
              </a:extLst>
            </p:cNvPr>
            <p:cNvSpPr txBox="1"/>
            <p:nvPr/>
          </p:nvSpPr>
          <p:spPr>
            <a:xfrm>
              <a:off x="7741157" y="247388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17B83AF5-3BEC-4996-9FE8-175DAB493445}"/>
                </a:ext>
              </a:extLst>
            </p:cNvPr>
            <p:cNvSpPr txBox="1"/>
            <p:nvPr/>
          </p:nvSpPr>
          <p:spPr>
            <a:xfrm>
              <a:off x="6753228" y="427478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401059-70DF-47BF-BAC2-758F3CB1885B}"/>
              </a:ext>
            </a:extLst>
          </p:cNvPr>
          <p:cNvSpPr txBox="1"/>
          <p:nvPr/>
        </p:nvSpPr>
        <p:spPr>
          <a:xfrm>
            <a:off x="155254" y="176416"/>
            <a:ext cx="2749471" cy="400110"/>
          </a:xfrm>
          <a:prstGeom prst="rect">
            <a:avLst/>
          </a:prstGeom>
          <a:solidFill>
            <a:srgbClr val="006600"/>
          </a:solidFill>
          <a:ln w="762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日本地図テンプレート</a:t>
            </a:r>
          </a:p>
        </p:txBody>
      </p:sp>
    </p:spTree>
    <p:extLst>
      <p:ext uri="{BB962C8B-B14F-4D97-AF65-F5344CB8AC3E}">
        <p14:creationId xmlns:p14="http://schemas.microsoft.com/office/powerpoint/2010/main" val="50531969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2478</TotalTime>
  <Words>195</Words>
  <Application>Microsoft Office PowerPoint</Application>
  <PresentationFormat>A4 210 x 297 mm</PresentationFormat>
  <Paragraphs>143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pptxg71_都道府県別の思い浮かぶ名産、伝統行事、名所</dc:title>
  <dc:subject>pptxg71_都道府県別の思い浮かぶ名産、伝統行事、名所</dc:subject>
  <dc:creator>でじけろお</dc:creator>
  <cp:revision>1</cp:revision>
  <dcterms:created xsi:type="dcterms:W3CDTF">2010-10-04T06:42:16Z</dcterms:created>
  <dcterms:modified xsi:type="dcterms:W3CDTF">2021-03-05T05:56:30Z</dcterms:modified>
  <cp:version>1</cp:version>
</cp:coreProperties>
</file>